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0DFED8-C833-4F34-B68F-3582A97DC820}"/>
              </a:ext>
            </a:extLst>
          </p:cNvPr>
          <p:cNvGrpSpPr/>
          <p:nvPr/>
        </p:nvGrpSpPr>
        <p:grpSpPr>
          <a:xfrm>
            <a:off x="6875581" y="1252912"/>
            <a:ext cx="2074862" cy="1904222"/>
            <a:chOff x="896658" y="4057422"/>
            <a:chExt cx="2837689" cy="260431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426F65D6-E844-4116-96F9-D76E556FF40C}"/>
                </a:ext>
              </a:extLst>
            </p:cNvPr>
            <p:cNvSpPr/>
            <p:nvPr/>
          </p:nvSpPr>
          <p:spPr bwMode="auto">
            <a:xfrm>
              <a:off x="1651262" y="4057422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04C44B26-7874-45A7-97ED-A903148A38FC}"/>
                </a:ext>
              </a:extLst>
            </p:cNvPr>
            <p:cNvSpPr/>
            <p:nvPr/>
          </p:nvSpPr>
          <p:spPr bwMode="auto">
            <a:xfrm>
              <a:off x="1745369" y="5523314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D8F97C5-EAB9-40EE-A835-B8CF3D924BA6}"/>
                </a:ext>
              </a:extLst>
            </p:cNvPr>
            <p:cNvGrpSpPr/>
            <p:nvPr/>
          </p:nvGrpSpPr>
          <p:grpSpPr>
            <a:xfrm>
              <a:off x="1639323" y="4207537"/>
              <a:ext cx="1331771" cy="1425059"/>
              <a:chOff x="4443712" y="847868"/>
              <a:chExt cx="986061" cy="1055133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E4186167-645F-4900-BA7E-75B747979CCE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BB488F08-BF55-4310-B3DD-A03B5A69C99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A5866237-F8C2-441B-A07F-C2604B09D6E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A43178C-6C72-4B75-987B-A5612EF1F0C4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D9720B57-194A-49FC-8F91-C47875E490D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E589516E-7018-4263-BB99-DB337140288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43124379-8E18-4912-8C76-591304D75ED6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29546558-6C62-4566-AD3B-B3B7F569BC3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DA44FEE7-EC94-40D8-9585-6F17B3BB4E34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FA01E95-0519-4B06-A600-DCA80B57EA75}"/>
                </a:ext>
              </a:extLst>
            </p:cNvPr>
            <p:cNvSpPr/>
            <p:nvPr/>
          </p:nvSpPr>
          <p:spPr bwMode="auto">
            <a:xfrm>
              <a:off x="2087714" y="5489458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4B60BF1-FA7B-4828-B8F7-2AD086F7E418}"/>
                </a:ext>
              </a:extLst>
            </p:cNvPr>
            <p:cNvSpPr/>
            <p:nvPr/>
          </p:nvSpPr>
          <p:spPr bwMode="auto">
            <a:xfrm flipH="1">
              <a:off x="1757607" y="4192378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9B8D1794-972B-4290-84D5-6489E6C0FC40}"/>
                </a:ext>
              </a:extLst>
            </p:cNvPr>
            <p:cNvSpPr/>
            <p:nvPr/>
          </p:nvSpPr>
          <p:spPr bwMode="auto">
            <a:xfrm>
              <a:off x="2424453" y="4722942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DCCD16AE-BF5D-4292-88DE-1F195633ABCA}"/>
                </a:ext>
              </a:extLst>
            </p:cNvPr>
            <p:cNvSpPr/>
            <p:nvPr/>
          </p:nvSpPr>
          <p:spPr bwMode="auto">
            <a:xfrm>
              <a:off x="1840018" y="4722942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4F8ADE5D-7CB0-4CB2-B0F8-10D465D8CAE4}"/>
                </a:ext>
              </a:extLst>
            </p:cNvPr>
            <p:cNvSpPr/>
            <p:nvPr/>
          </p:nvSpPr>
          <p:spPr bwMode="auto">
            <a:xfrm>
              <a:off x="1687858" y="4523000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6A03FB57-B96B-49EE-BDD0-A6CF6AB0F03A}"/>
                </a:ext>
              </a:extLst>
            </p:cNvPr>
            <p:cNvSpPr/>
            <p:nvPr/>
          </p:nvSpPr>
          <p:spPr bwMode="auto">
            <a:xfrm flipH="1">
              <a:off x="2742065" y="4523000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二等辺三角形 16">
              <a:extLst>
                <a:ext uri="{FF2B5EF4-FFF2-40B4-BE49-F238E27FC236}">
                  <a16:creationId xmlns:a16="http://schemas.microsoft.com/office/drawing/2014/main" id="{D47B1833-72A6-41C2-914B-A2F2A79F0DDB}"/>
                </a:ext>
              </a:extLst>
            </p:cNvPr>
            <p:cNvSpPr/>
            <p:nvPr/>
          </p:nvSpPr>
          <p:spPr bwMode="auto">
            <a:xfrm rot="10800000" flipH="1">
              <a:off x="2150913" y="5219233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2BA934B-593D-4BB0-9BEC-E440BBA5E0D1}"/>
                </a:ext>
              </a:extLst>
            </p:cNvPr>
            <p:cNvGrpSpPr/>
            <p:nvPr/>
          </p:nvGrpSpPr>
          <p:grpSpPr>
            <a:xfrm>
              <a:off x="2491415" y="5084928"/>
              <a:ext cx="1242932" cy="1576808"/>
              <a:chOff x="2476617" y="5084928"/>
              <a:chExt cx="1242932" cy="1576808"/>
            </a:xfrm>
          </p:grpSpPr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41641F09-8AE3-4333-86EA-5C9FAF2D5D43}"/>
                  </a:ext>
                </a:extLst>
              </p:cNvPr>
              <p:cNvSpPr/>
              <p:nvPr/>
            </p:nvSpPr>
            <p:spPr bwMode="auto">
              <a:xfrm rot="12097588">
                <a:off x="2765409" y="5505063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8D514975-C909-42C3-AEA7-B7965F8C9B99}"/>
                  </a:ext>
                </a:extLst>
              </p:cNvPr>
              <p:cNvGrpSpPr/>
              <p:nvPr/>
            </p:nvGrpSpPr>
            <p:grpSpPr>
              <a:xfrm>
                <a:off x="2476617" y="5084928"/>
                <a:ext cx="1242932" cy="1576808"/>
                <a:chOff x="3377825" y="5084928"/>
                <a:chExt cx="1242932" cy="1576808"/>
              </a:xfrm>
            </p:grpSpPr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28AC8D0A-25CD-4466-AD72-B1F372E1A1C1}"/>
                    </a:ext>
                  </a:extLst>
                </p:cNvPr>
                <p:cNvSpPr/>
                <p:nvPr/>
              </p:nvSpPr>
              <p:spPr bwMode="auto">
                <a:xfrm rot="10800000">
                  <a:off x="3765583" y="5084928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16">
                  <a:extLst>
                    <a:ext uri="{FF2B5EF4-FFF2-40B4-BE49-F238E27FC236}">
                      <a16:creationId xmlns:a16="http://schemas.microsoft.com/office/drawing/2014/main" id="{1C041098-B9F7-47C9-92B0-005CE7189E89}"/>
                    </a:ext>
                  </a:extLst>
                </p:cNvPr>
                <p:cNvSpPr/>
                <p:nvPr/>
              </p:nvSpPr>
              <p:spPr bwMode="auto">
                <a:xfrm>
                  <a:off x="3377825" y="5652777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BC02F950-D10A-413A-8550-A16A7D6E5EC1}"/>
                    </a:ext>
                  </a:extLst>
                </p:cNvPr>
                <p:cNvGrpSpPr/>
                <p:nvPr/>
              </p:nvGrpSpPr>
              <p:grpSpPr>
                <a:xfrm>
                  <a:off x="3770658" y="5289257"/>
                  <a:ext cx="415066" cy="408250"/>
                  <a:chOff x="3360652" y="5152591"/>
                  <a:chExt cx="415066" cy="408250"/>
                </a:xfrm>
              </p:grpSpPr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7BD9A1EC-E88F-45B8-A3EB-387831B54648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3360652" y="5194973"/>
                    <a:ext cx="145706" cy="1941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865559CE-D632-4536-953E-5EE05577611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430700" y="5215822"/>
                    <a:ext cx="408250" cy="28178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" name="四角形: 角を丸くする 277">
                    <a:extLst>
                      <a:ext uri="{FF2B5EF4-FFF2-40B4-BE49-F238E27FC236}">
                        <a16:creationId xmlns:a16="http://schemas.microsoft.com/office/drawing/2014/main" id="{85353E76-ECCC-43B4-98CF-2389F873A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153792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四角形: 角を丸くする 277">
                    <a:extLst>
                      <a:ext uri="{FF2B5EF4-FFF2-40B4-BE49-F238E27FC236}">
                        <a16:creationId xmlns:a16="http://schemas.microsoft.com/office/drawing/2014/main" id="{156A3A18-D34E-4702-9F09-C86FAF3A87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253804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" name="四角形: 角を丸くする 277">
                    <a:extLst>
                      <a:ext uri="{FF2B5EF4-FFF2-40B4-BE49-F238E27FC236}">
                        <a16:creationId xmlns:a16="http://schemas.microsoft.com/office/drawing/2014/main" id="{BF3A9E68-E7E9-47F5-BEF4-0A36BA346E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356197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" name="四角形: 角を丸くする 277">
                    <a:extLst>
                      <a:ext uri="{FF2B5EF4-FFF2-40B4-BE49-F238E27FC236}">
                        <a16:creationId xmlns:a16="http://schemas.microsoft.com/office/drawing/2014/main" id="{A8704990-D593-4072-8ECB-18FEDC6D28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458591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26A4A5-6C5D-46AA-93CA-AED09C84FC82}"/>
                </a:ext>
              </a:extLst>
            </p:cNvPr>
            <p:cNvGrpSpPr/>
            <p:nvPr/>
          </p:nvGrpSpPr>
          <p:grpSpPr>
            <a:xfrm flipH="1">
              <a:off x="896658" y="5084928"/>
              <a:ext cx="1242932" cy="1576808"/>
              <a:chOff x="2476617" y="5084928"/>
              <a:chExt cx="1242932" cy="1576808"/>
            </a:xfrm>
          </p:grpSpPr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AF8CE63A-BE9A-4F58-BCB7-78F395075CAE}"/>
                  </a:ext>
                </a:extLst>
              </p:cNvPr>
              <p:cNvSpPr/>
              <p:nvPr/>
            </p:nvSpPr>
            <p:spPr bwMode="auto">
              <a:xfrm rot="12097588">
                <a:off x="2765409" y="5505063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AF2916B4-D290-4134-970B-7B1A921FAFA7}"/>
                  </a:ext>
                </a:extLst>
              </p:cNvPr>
              <p:cNvGrpSpPr/>
              <p:nvPr/>
            </p:nvGrpSpPr>
            <p:grpSpPr>
              <a:xfrm>
                <a:off x="2476617" y="5084928"/>
                <a:ext cx="1242932" cy="1576808"/>
                <a:chOff x="3377825" y="5084928"/>
                <a:chExt cx="1242932" cy="1576808"/>
              </a:xfrm>
            </p:grpSpPr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CB86D2BF-8ED1-44E8-9627-E13EC6211018}"/>
                    </a:ext>
                  </a:extLst>
                </p:cNvPr>
                <p:cNvSpPr/>
                <p:nvPr/>
              </p:nvSpPr>
              <p:spPr bwMode="auto">
                <a:xfrm rot="10800000">
                  <a:off x="3765583" y="5084928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CCE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楕円 16">
                  <a:extLst>
                    <a:ext uri="{FF2B5EF4-FFF2-40B4-BE49-F238E27FC236}">
                      <a16:creationId xmlns:a16="http://schemas.microsoft.com/office/drawing/2014/main" id="{5BDF22FF-B4BE-4FAC-A576-899523FDE00D}"/>
                    </a:ext>
                  </a:extLst>
                </p:cNvPr>
                <p:cNvSpPr/>
                <p:nvPr/>
              </p:nvSpPr>
              <p:spPr bwMode="auto">
                <a:xfrm>
                  <a:off x="3377825" y="5652777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423852D4-FBFB-45A9-A739-79CF4899F588}"/>
                    </a:ext>
                  </a:extLst>
                </p:cNvPr>
                <p:cNvGrpSpPr/>
                <p:nvPr/>
              </p:nvGrpSpPr>
              <p:grpSpPr>
                <a:xfrm>
                  <a:off x="3770658" y="5289257"/>
                  <a:ext cx="415066" cy="408250"/>
                  <a:chOff x="3360652" y="5152591"/>
                  <a:chExt cx="415066" cy="408250"/>
                </a:xfrm>
              </p:grpSpPr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A04C87D1-C9A1-4597-9700-D2A93F804CC8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3360652" y="5194973"/>
                    <a:ext cx="145706" cy="1941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6643B164-FE72-4847-A564-EBF1EFEFB29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430700" y="5215822"/>
                    <a:ext cx="408250" cy="28178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四角形: 角を丸くする 277">
                    <a:extLst>
                      <a:ext uri="{FF2B5EF4-FFF2-40B4-BE49-F238E27FC236}">
                        <a16:creationId xmlns:a16="http://schemas.microsoft.com/office/drawing/2014/main" id="{9947CBAA-057B-468D-AD51-A150D974FF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153792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四角形: 角を丸くする 277">
                    <a:extLst>
                      <a:ext uri="{FF2B5EF4-FFF2-40B4-BE49-F238E27FC236}">
                        <a16:creationId xmlns:a16="http://schemas.microsoft.com/office/drawing/2014/main" id="{83F6851F-A073-45B2-9B35-A489956366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253804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四角形: 角を丸くする 277">
                    <a:extLst>
                      <a:ext uri="{FF2B5EF4-FFF2-40B4-BE49-F238E27FC236}">
                        <a16:creationId xmlns:a16="http://schemas.microsoft.com/office/drawing/2014/main" id="{153335E1-143C-4776-BAB0-4D24DB849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356197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四角形: 角を丸くする 277">
                    <a:extLst>
                      <a:ext uri="{FF2B5EF4-FFF2-40B4-BE49-F238E27FC236}">
                        <a16:creationId xmlns:a16="http://schemas.microsoft.com/office/drawing/2014/main" id="{F70EDD48-DA5F-41C9-824D-186F0DF90F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458591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77A89E5-BD49-4BB1-87ED-FF2BF7A21D49}"/>
                </a:ext>
              </a:extLst>
            </p:cNvPr>
            <p:cNvSpPr txBox="1"/>
            <p:nvPr/>
          </p:nvSpPr>
          <p:spPr>
            <a:xfrm>
              <a:off x="2749276" y="6055938"/>
              <a:ext cx="722588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燃える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14EA5FA-FE99-47C0-8D81-109D2E4965B6}"/>
                </a:ext>
              </a:extLst>
            </p:cNvPr>
            <p:cNvSpPr txBox="1"/>
            <p:nvPr/>
          </p:nvSpPr>
          <p:spPr>
            <a:xfrm>
              <a:off x="1065159" y="6046365"/>
              <a:ext cx="912742" cy="3693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燃えない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1407AEF5-C847-4BAB-9EF9-F978EF2DFAE3}"/>
              </a:ext>
            </a:extLst>
          </p:cNvPr>
          <p:cNvGrpSpPr/>
          <p:nvPr/>
        </p:nvGrpSpPr>
        <p:grpSpPr>
          <a:xfrm>
            <a:off x="3755484" y="4185090"/>
            <a:ext cx="2426676" cy="1869354"/>
            <a:chOff x="-873209" y="3899260"/>
            <a:chExt cx="3318850" cy="2556627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1D736B0C-CBFC-42E9-B4DA-0396546F5F2A}"/>
                </a:ext>
              </a:extLst>
            </p:cNvPr>
            <p:cNvGrpSpPr/>
            <p:nvPr/>
          </p:nvGrpSpPr>
          <p:grpSpPr>
            <a:xfrm>
              <a:off x="-873209" y="3899260"/>
              <a:ext cx="2342498" cy="2556627"/>
              <a:chOff x="3782400" y="3899260"/>
              <a:chExt cx="2342498" cy="2556627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CA6632B-E654-4CC2-864F-5AF18197E003}"/>
                  </a:ext>
                </a:extLst>
              </p:cNvPr>
              <p:cNvGrpSpPr/>
              <p:nvPr/>
            </p:nvGrpSpPr>
            <p:grpSpPr>
              <a:xfrm>
                <a:off x="4793127" y="4186885"/>
                <a:ext cx="1331771" cy="2252944"/>
                <a:chOff x="-2921073" y="3034739"/>
                <a:chExt cx="1331771" cy="2252944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71CB02AA-2258-4C9E-BF35-304B82B139EE}"/>
                    </a:ext>
                  </a:extLst>
                </p:cNvPr>
                <p:cNvGrpSpPr/>
                <p:nvPr/>
              </p:nvGrpSpPr>
              <p:grpSpPr>
                <a:xfrm>
                  <a:off x="-2921073" y="3034739"/>
                  <a:ext cx="1331771" cy="2252944"/>
                  <a:chOff x="2178036" y="4689140"/>
                  <a:chExt cx="1331771" cy="2252944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79288BB2-53D7-49C2-ADCA-4C6A6ED380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9975" y="4689140"/>
                    <a:ext cx="1304973" cy="13910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825DC957-F4E4-4F69-92A9-9D72ABCCA9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4082" y="6155032"/>
                    <a:ext cx="1102808" cy="780191"/>
                  </a:xfrm>
                  <a:prstGeom prst="round2SameRect">
                    <a:avLst>
                      <a:gd name="adj1" fmla="val 43898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F2138102-5F51-43C4-A88B-A7A3684FE632}"/>
                      </a:ext>
                    </a:extLst>
                  </p:cNvPr>
                  <p:cNvGrpSpPr/>
                  <p:nvPr/>
                </p:nvGrpSpPr>
                <p:grpSpPr>
                  <a:xfrm>
                    <a:off x="2178036" y="4839255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D6D316F6-D81B-43B9-902F-0651A03B1DB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91" name="楕円 90">
                        <a:extLst>
                          <a:ext uri="{FF2B5EF4-FFF2-40B4-BE49-F238E27FC236}">
                            <a16:creationId xmlns:a16="http://schemas.microsoft.com/office/drawing/2014/main" id="{A8593E22-CAFA-4563-BF6C-FC7EACC83D1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" name="楕円 91">
                        <a:extLst>
                          <a:ext uri="{FF2B5EF4-FFF2-40B4-BE49-F238E27FC236}">
                            <a16:creationId xmlns:a16="http://schemas.microsoft.com/office/drawing/2014/main" id="{BD393581-64CB-4B38-8077-D430899CA0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5" name="グループ化 84">
                      <a:extLst>
                        <a:ext uri="{FF2B5EF4-FFF2-40B4-BE49-F238E27FC236}">
                          <a16:creationId xmlns:a16="http://schemas.microsoft.com/office/drawing/2014/main" id="{7E9AA4D0-DACB-48C4-BCDC-5FC81E52A28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89" name="楕円 88">
                        <a:extLst>
                          <a:ext uri="{FF2B5EF4-FFF2-40B4-BE49-F238E27FC236}">
                            <a16:creationId xmlns:a16="http://schemas.microsoft.com/office/drawing/2014/main" id="{C157B3A5-F475-4F78-A6F6-5E358973FB1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17FCC194-D069-4303-A95A-5508591C74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6" name="台形 85">
                      <a:extLst>
                        <a:ext uri="{FF2B5EF4-FFF2-40B4-BE49-F238E27FC236}">
                          <a16:creationId xmlns:a16="http://schemas.microsoft.com/office/drawing/2014/main" id="{DD038D3F-651C-4D66-B3C5-2A76470A5E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楕円 86">
                      <a:extLst>
                        <a:ext uri="{FF2B5EF4-FFF2-40B4-BE49-F238E27FC236}">
                          <a16:creationId xmlns:a16="http://schemas.microsoft.com/office/drawing/2014/main" id="{FE948FF6-D063-456C-9E81-18CFECF88A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61585293-9E16-4004-A05F-472C1291B8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02131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0BBB1D1-30B8-4F36-882B-29A4C937B8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6427" y="6121176"/>
                    <a:ext cx="418118" cy="195502"/>
                  </a:xfrm>
                  <a:custGeom>
                    <a:avLst/>
                    <a:gdLst>
                      <a:gd name="connsiteX0" fmla="*/ 565746 w 588578"/>
                      <a:gd name="connsiteY0" fmla="*/ 0 h 275205"/>
                      <a:gd name="connsiteX1" fmla="*/ 584150 w 588578"/>
                      <a:gd name="connsiteY1" fmla="*/ 48979 h 275205"/>
                      <a:gd name="connsiteX2" fmla="*/ 505055 w 588578"/>
                      <a:gd name="connsiteY2" fmla="*/ 254267 h 275205"/>
                      <a:gd name="connsiteX3" fmla="*/ 339750 w 588578"/>
                      <a:gd name="connsiteY3" fmla="*/ 254598 h 275205"/>
                      <a:gd name="connsiteX4" fmla="*/ 294289 w 588578"/>
                      <a:gd name="connsiteY4" fmla="*/ 224472 h 275205"/>
                      <a:gd name="connsiteX5" fmla="*/ 248827 w 588578"/>
                      <a:gd name="connsiteY5" fmla="*/ 254598 h 275205"/>
                      <a:gd name="connsiteX6" fmla="*/ 83521 w 588578"/>
                      <a:gd name="connsiteY6" fmla="*/ 254267 h 275205"/>
                      <a:gd name="connsiteX7" fmla="*/ 4428 w 588578"/>
                      <a:gd name="connsiteY7" fmla="*/ 48980 h 275205"/>
                      <a:gd name="connsiteX8" fmla="*/ 22831 w 588578"/>
                      <a:gd name="connsiteY8" fmla="*/ 1 h 275205"/>
                      <a:gd name="connsiteX9" fmla="*/ 85844 w 588578"/>
                      <a:gd name="connsiteY9" fmla="*/ 49269 h 275205"/>
                      <a:gd name="connsiteX10" fmla="*/ 170570 w 588578"/>
                      <a:gd name="connsiteY10" fmla="*/ 103495 h 275205"/>
                      <a:gd name="connsiteX11" fmla="*/ 259894 w 588578"/>
                      <a:gd name="connsiteY11" fmla="*/ 149756 h 275205"/>
                      <a:gd name="connsiteX12" fmla="*/ 294288 w 588578"/>
                      <a:gd name="connsiteY12" fmla="*/ 163638 h 275205"/>
                      <a:gd name="connsiteX13" fmla="*/ 328682 w 588578"/>
                      <a:gd name="connsiteY13" fmla="*/ 149756 h 275205"/>
                      <a:gd name="connsiteX14" fmla="*/ 418006 w 588578"/>
                      <a:gd name="connsiteY14" fmla="*/ 103494 h 275205"/>
                      <a:gd name="connsiteX15" fmla="*/ 502732 w 588578"/>
                      <a:gd name="connsiteY15" fmla="*/ 49268 h 275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8578" h="275205">
                        <a:moveTo>
                          <a:pt x="565746" y="0"/>
                        </a:moveTo>
                        <a:lnTo>
                          <a:pt x="584150" y="48979"/>
                        </a:lnTo>
                        <a:cubicBezTo>
                          <a:pt x="600349" y="133431"/>
                          <a:pt x="571682" y="215800"/>
                          <a:pt x="505055" y="254267"/>
                        </a:cubicBezTo>
                        <a:cubicBezTo>
                          <a:pt x="455084" y="283118"/>
                          <a:pt x="394404" y="281129"/>
                          <a:pt x="339750" y="254598"/>
                        </a:cubicBezTo>
                        <a:lnTo>
                          <a:pt x="294289" y="224472"/>
                        </a:lnTo>
                        <a:lnTo>
                          <a:pt x="248827" y="254598"/>
                        </a:lnTo>
                        <a:cubicBezTo>
                          <a:pt x="194172" y="281129"/>
                          <a:pt x="133492" y="283118"/>
                          <a:pt x="83521" y="254267"/>
                        </a:cubicBezTo>
                        <a:cubicBezTo>
                          <a:pt x="16894" y="215800"/>
                          <a:pt x="-11772" y="133431"/>
                          <a:pt x="4428" y="48980"/>
                        </a:cubicBezTo>
                        <a:lnTo>
                          <a:pt x="22831" y="1"/>
                        </a:lnTo>
                        <a:lnTo>
                          <a:pt x="85844" y="49269"/>
                        </a:lnTo>
                        <a:cubicBezTo>
                          <a:pt x="112447" y="68108"/>
                          <a:pt x="140760" y="86284"/>
                          <a:pt x="170570" y="103495"/>
                        </a:cubicBezTo>
                        <a:cubicBezTo>
                          <a:pt x="200381" y="120706"/>
                          <a:pt x="230277" y="136138"/>
                          <a:pt x="259894" y="149756"/>
                        </a:cubicBezTo>
                        <a:lnTo>
                          <a:pt x="294288" y="163638"/>
                        </a:lnTo>
                        <a:lnTo>
                          <a:pt x="328682" y="149756"/>
                        </a:lnTo>
                        <a:cubicBezTo>
                          <a:pt x="358300" y="136138"/>
                          <a:pt x="388196" y="120705"/>
                          <a:pt x="418006" y="103494"/>
                        </a:cubicBezTo>
                        <a:cubicBezTo>
                          <a:pt x="447818" y="86283"/>
                          <a:pt x="476131" y="68109"/>
                          <a:pt x="502732" y="4926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6F6A3028-3614-4896-88AE-1EC268FB7F3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296320" y="4824096"/>
                    <a:ext cx="1085054" cy="457707"/>
                  </a:xfrm>
                  <a:custGeom>
                    <a:avLst/>
                    <a:gdLst>
                      <a:gd name="connsiteX0" fmla="*/ 434951 w 1018003"/>
                      <a:gd name="connsiteY0" fmla="*/ 352 h 437067"/>
                      <a:gd name="connsiteX1" fmla="*/ 210671 w 1018003"/>
                      <a:gd name="connsiteY1" fmla="*/ 73010 h 437067"/>
                      <a:gd name="connsiteX2" fmla="*/ 12311 w 1018003"/>
                      <a:gd name="connsiteY2" fmla="*/ 381564 h 437067"/>
                      <a:gd name="connsiteX3" fmla="*/ 378707 w 1018003"/>
                      <a:gd name="connsiteY3" fmla="*/ 364056 h 437067"/>
                      <a:gd name="connsiteX4" fmla="*/ 482018 w 1018003"/>
                      <a:gd name="connsiteY4" fmla="*/ 289161 h 437067"/>
                      <a:gd name="connsiteX5" fmla="*/ 509001 w 1018003"/>
                      <a:gd name="connsiteY5" fmla="*/ 257945 h 437067"/>
                      <a:gd name="connsiteX6" fmla="*/ 535985 w 1018003"/>
                      <a:gd name="connsiteY6" fmla="*/ 289162 h 437067"/>
                      <a:gd name="connsiteX7" fmla="*/ 639297 w 1018003"/>
                      <a:gd name="connsiteY7" fmla="*/ 364057 h 437067"/>
                      <a:gd name="connsiteX8" fmla="*/ 1005692 w 1018003"/>
                      <a:gd name="connsiteY8" fmla="*/ 381565 h 437067"/>
                      <a:gd name="connsiteX9" fmla="*/ 807332 w 1018003"/>
                      <a:gd name="connsiteY9" fmla="*/ 73011 h 437067"/>
                      <a:gd name="connsiteX10" fmla="*/ 583052 w 1018003"/>
                      <a:gd name="connsiteY10" fmla="*/ 353 h 437067"/>
                      <a:gd name="connsiteX11" fmla="*/ 536137 w 1018003"/>
                      <a:gd name="connsiteY11" fmla="*/ 1983 h 437067"/>
                      <a:gd name="connsiteX12" fmla="*/ 509004 w 1018003"/>
                      <a:gd name="connsiteY12" fmla="*/ 8504 h 437067"/>
                      <a:gd name="connsiteX13" fmla="*/ 481867 w 1018003"/>
                      <a:gd name="connsiteY13" fmla="*/ 1982 h 437067"/>
                      <a:gd name="connsiteX14" fmla="*/ 434951 w 1018003"/>
                      <a:gd name="connsiteY14" fmla="*/ 352 h 437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8003" h="437067">
                        <a:moveTo>
                          <a:pt x="434951" y="352"/>
                        </a:moveTo>
                        <a:cubicBezTo>
                          <a:pt x="368647" y="3521"/>
                          <a:pt x="288648" y="27991"/>
                          <a:pt x="210671" y="73010"/>
                        </a:cubicBezTo>
                        <a:cubicBezTo>
                          <a:pt x="54718" y="163050"/>
                          <a:pt x="-34091" y="301194"/>
                          <a:pt x="12311" y="381564"/>
                        </a:cubicBezTo>
                        <a:cubicBezTo>
                          <a:pt x="58712" y="461934"/>
                          <a:pt x="222753" y="454095"/>
                          <a:pt x="378707" y="364056"/>
                        </a:cubicBezTo>
                        <a:cubicBezTo>
                          <a:pt x="417695" y="341546"/>
                          <a:pt x="452487" y="316029"/>
                          <a:pt x="482018" y="289161"/>
                        </a:cubicBezTo>
                        <a:lnTo>
                          <a:pt x="509001" y="257945"/>
                        </a:lnTo>
                        <a:lnTo>
                          <a:pt x="535985" y="289162"/>
                        </a:lnTo>
                        <a:cubicBezTo>
                          <a:pt x="565517" y="316030"/>
                          <a:pt x="600308" y="341547"/>
                          <a:pt x="639297" y="364057"/>
                        </a:cubicBezTo>
                        <a:cubicBezTo>
                          <a:pt x="795250" y="454096"/>
                          <a:pt x="959291" y="461935"/>
                          <a:pt x="1005692" y="381565"/>
                        </a:cubicBezTo>
                        <a:cubicBezTo>
                          <a:pt x="1052094" y="301195"/>
                          <a:pt x="963285" y="163051"/>
                          <a:pt x="807332" y="73011"/>
                        </a:cubicBezTo>
                        <a:cubicBezTo>
                          <a:pt x="729355" y="27992"/>
                          <a:pt x="649357" y="3522"/>
                          <a:pt x="583052" y="353"/>
                        </a:cubicBezTo>
                        <a:cubicBezTo>
                          <a:pt x="566476" y="-439"/>
                          <a:pt x="550756" y="101"/>
                          <a:pt x="536137" y="1983"/>
                        </a:cubicBezTo>
                        <a:lnTo>
                          <a:pt x="509004" y="8504"/>
                        </a:lnTo>
                        <a:lnTo>
                          <a:pt x="481867" y="1982"/>
                        </a:lnTo>
                        <a:cubicBezTo>
                          <a:pt x="467248" y="100"/>
                          <a:pt x="451527" y="-440"/>
                          <a:pt x="434951" y="35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F8BE6F7B-ABCE-41B3-8266-8DEDAB26BD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571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月 81">
                    <a:extLst>
                      <a:ext uri="{FF2B5EF4-FFF2-40B4-BE49-F238E27FC236}">
                        <a16:creationId xmlns:a16="http://schemas.microsoft.com/office/drawing/2014/main" id="{3F4A0525-E0FC-4D8E-A084-5DFC7D216DB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280778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83" name="直線コネクタ 82">
                    <a:extLst>
                      <a:ext uri="{FF2B5EF4-FFF2-40B4-BE49-F238E27FC236}">
                        <a16:creationId xmlns:a16="http://schemas.microsoft.com/office/drawing/2014/main" id="{F3F12373-51A4-4DF3-9636-9CB0FD9355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81349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  <p:sp>
              <p:nvSpPr>
                <p:cNvPr id="75" name="二等辺三角形 16">
                  <a:extLst>
                    <a:ext uri="{FF2B5EF4-FFF2-40B4-BE49-F238E27FC236}">
                      <a16:creationId xmlns:a16="http://schemas.microsoft.com/office/drawing/2014/main" id="{ECC5B5AC-C1CD-4B11-B1BD-EDD720C595B6}"/>
                    </a:ext>
                  </a:extLst>
                </p:cNvPr>
                <p:cNvSpPr/>
                <p:nvPr/>
              </p:nvSpPr>
              <p:spPr bwMode="auto">
                <a:xfrm flipH="1">
                  <a:off x="-2409483" y="4088154"/>
                  <a:ext cx="291720" cy="13584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E2CF1C35-693E-4539-8A44-0F7EC38A6EF9}"/>
                  </a:ext>
                </a:extLst>
              </p:cNvPr>
              <p:cNvSpPr/>
              <p:nvPr/>
            </p:nvSpPr>
            <p:spPr bwMode="auto">
              <a:xfrm>
                <a:off x="5104401" y="4757548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C24AFCDE-F085-4790-B377-37001F480C00}"/>
                  </a:ext>
                </a:extLst>
              </p:cNvPr>
              <p:cNvSpPr/>
              <p:nvPr/>
            </p:nvSpPr>
            <p:spPr bwMode="auto">
              <a:xfrm>
                <a:off x="5677023" y="4757548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97333CE-73B3-4EA5-ABE8-BFF202C8BF87}"/>
                  </a:ext>
                </a:extLst>
              </p:cNvPr>
              <p:cNvSpPr/>
              <p:nvPr/>
            </p:nvSpPr>
            <p:spPr bwMode="auto">
              <a:xfrm>
                <a:off x="4952714" y="5269218"/>
                <a:ext cx="302774" cy="469837"/>
              </a:xfrm>
              <a:custGeom>
                <a:avLst/>
                <a:gdLst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62091 h 378790"/>
                  <a:gd name="connsiteX11" fmla="*/ 0 w 244101"/>
                  <a:gd name="connsiteY11" fmla="*/ 217815 h 378790"/>
                  <a:gd name="connsiteX12" fmla="*/ 0 w 244101"/>
                  <a:gd name="connsiteY12" fmla="*/ 34988 h 378790"/>
                  <a:gd name="connsiteX13" fmla="*/ 34988 w 244101"/>
                  <a:gd name="connsiteY13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17815 h 378790"/>
                  <a:gd name="connsiteX11" fmla="*/ 0 w 244101"/>
                  <a:gd name="connsiteY11" fmla="*/ 34988 h 378790"/>
                  <a:gd name="connsiteX12" fmla="*/ 34988 w 244101"/>
                  <a:gd name="connsiteY12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34988 h 378790"/>
                  <a:gd name="connsiteX11" fmla="*/ 34988 w 244101"/>
                  <a:gd name="connsiteY11" fmla="*/ 0 h 37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101" h="378790">
                    <a:moveTo>
                      <a:pt x="34988" y="0"/>
                    </a:moveTo>
                    <a:cubicBezTo>
                      <a:pt x="54311" y="0"/>
                      <a:pt x="69976" y="15665"/>
                      <a:pt x="69976" y="34988"/>
                    </a:cubicBezTo>
                    <a:lnTo>
                      <a:pt x="69976" y="141501"/>
                    </a:lnTo>
                    <a:lnTo>
                      <a:pt x="77917" y="139898"/>
                    </a:lnTo>
                    <a:lnTo>
                      <a:pt x="166184" y="139898"/>
                    </a:lnTo>
                    <a:cubicBezTo>
                      <a:pt x="209216" y="139898"/>
                      <a:pt x="244101" y="174783"/>
                      <a:pt x="244101" y="217815"/>
                    </a:cubicBezTo>
                    <a:lnTo>
                      <a:pt x="244101" y="300873"/>
                    </a:lnTo>
                    <a:cubicBezTo>
                      <a:pt x="244101" y="343905"/>
                      <a:pt x="209216" y="378790"/>
                      <a:pt x="166184" y="378790"/>
                    </a:cubicBezTo>
                    <a:lnTo>
                      <a:pt x="77917" y="378790"/>
                    </a:lnTo>
                    <a:cubicBezTo>
                      <a:pt x="34885" y="378790"/>
                      <a:pt x="0" y="343905"/>
                      <a:pt x="0" y="300873"/>
                    </a:cubicBezTo>
                    <a:lnTo>
                      <a:pt x="0" y="34988"/>
                    </a:lnTo>
                    <a:cubicBezTo>
                      <a:pt x="0" y="15665"/>
                      <a:pt x="15665" y="0"/>
                      <a:pt x="349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A3838267-0613-44F6-A02D-73967DCD9682}"/>
                  </a:ext>
                </a:extLst>
              </p:cNvPr>
              <p:cNvSpPr/>
              <p:nvPr/>
            </p:nvSpPr>
            <p:spPr bwMode="auto">
              <a:xfrm rot="11941697">
                <a:off x="4805712" y="5668647"/>
                <a:ext cx="304834" cy="787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2E20202-4904-4CE5-9A64-2ECFA0589F87}"/>
                  </a:ext>
                </a:extLst>
              </p:cNvPr>
              <p:cNvGrpSpPr/>
              <p:nvPr/>
            </p:nvGrpSpPr>
            <p:grpSpPr>
              <a:xfrm>
                <a:off x="3782400" y="3899260"/>
                <a:ext cx="1125068" cy="1329973"/>
                <a:chOff x="3782400" y="3899260"/>
                <a:chExt cx="1125068" cy="1329973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5B3A0A29-26CD-491F-AF30-1FD9501CEE4D}"/>
                    </a:ext>
                  </a:extLst>
                </p:cNvPr>
                <p:cNvSpPr/>
                <p:nvPr/>
              </p:nvSpPr>
              <p:spPr bwMode="auto">
                <a:xfrm>
                  <a:off x="3782400" y="38992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1EBCD33A-AE70-4F2F-8C2A-7C179BAA7032}"/>
                    </a:ext>
                  </a:extLst>
                </p:cNvPr>
                <p:cNvSpPr/>
                <p:nvPr/>
              </p:nvSpPr>
              <p:spPr bwMode="auto">
                <a:xfrm>
                  <a:off x="4422250" y="48900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3BD9749D-5823-43ED-AFB5-F7495604EF00}"/>
                    </a:ext>
                  </a:extLst>
                </p:cNvPr>
                <p:cNvSpPr/>
                <p:nvPr/>
              </p:nvSpPr>
              <p:spPr bwMode="auto">
                <a:xfrm>
                  <a:off x="4636380" y="51093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B8990E5-A72B-4F68-A449-E689C0B27635}"/>
                  </a:ext>
                </a:extLst>
              </p:cNvPr>
              <p:cNvGrpSpPr/>
              <p:nvPr/>
            </p:nvGrpSpPr>
            <p:grpSpPr>
              <a:xfrm>
                <a:off x="3953658" y="4057422"/>
                <a:ext cx="698502" cy="720093"/>
                <a:chOff x="311868" y="3457913"/>
                <a:chExt cx="1113707" cy="1148133"/>
              </a:xfrm>
            </p:grpSpPr>
            <p:sp>
              <p:nvSpPr>
                <p:cNvPr id="62" name="円: 塗りつぶしなし 61">
                  <a:extLst>
                    <a:ext uri="{FF2B5EF4-FFF2-40B4-BE49-F238E27FC236}">
                      <a16:creationId xmlns:a16="http://schemas.microsoft.com/office/drawing/2014/main" id="{BF7F0639-1CA4-4BED-9B14-5FD3F0D6F9C4}"/>
                    </a:ext>
                  </a:extLst>
                </p:cNvPr>
                <p:cNvSpPr/>
                <p:nvPr/>
              </p:nvSpPr>
              <p:spPr bwMode="auto">
                <a:xfrm>
                  <a:off x="863343" y="3457913"/>
                  <a:ext cx="181828" cy="203656"/>
                </a:xfrm>
                <a:prstGeom prst="donut">
                  <a:avLst>
                    <a:gd name="adj" fmla="val 30852"/>
                  </a:avLst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6A6293F5-4F90-4505-86E1-E19209A81B33}"/>
                    </a:ext>
                  </a:extLst>
                </p:cNvPr>
                <p:cNvGrpSpPr/>
                <p:nvPr/>
              </p:nvGrpSpPr>
              <p:grpSpPr>
                <a:xfrm>
                  <a:off x="311868" y="3705946"/>
                  <a:ext cx="1109247" cy="900100"/>
                  <a:chOff x="323821" y="3383995"/>
                  <a:chExt cx="1281004" cy="900100"/>
                </a:xfrm>
              </p:grpSpPr>
              <p:sp>
                <p:nvSpPr>
                  <p:cNvPr id="68" name="正方形/長方形 67">
                    <a:extLst>
                      <a:ext uri="{FF2B5EF4-FFF2-40B4-BE49-F238E27FC236}">
                        <a16:creationId xmlns:a16="http://schemas.microsoft.com/office/drawing/2014/main" id="{EBA94B99-9A5D-4A3F-A860-7F6A72E22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322" y="3383995"/>
                    <a:ext cx="927503" cy="900100"/>
                  </a:xfrm>
                  <a:prstGeom prst="rect">
                    <a:avLst/>
                  </a:prstGeom>
                  <a:pattFill prst="narVert">
                    <a:fgClr>
                      <a:schemeClr val="bg1">
                        <a:lumMod val="65000"/>
                      </a:schemeClr>
                    </a:fgClr>
                    <a:bgClr>
                      <a:schemeClr val="bg1"/>
                    </a:bgClr>
                  </a:patt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正方形/長方形 68">
                    <a:extLst>
                      <a:ext uri="{FF2B5EF4-FFF2-40B4-BE49-F238E27FC236}">
                        <a16:creationId xmlns:a16="http://schemas.microsoft.com/office/drawing/2014/main" id="{707096E7-5E06-43A7-8650-64B93BA4D0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843" y="3383995"/>
                    <a:ext cx="927503" cy="90010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144C6A27-4465-49A6-B9BA-10153296CF7E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450134" y="3257683"/>
                    <a:ext cx="823544" cy="1076170"/>
                  </a:xfrm>
                  <a:custGeom>
                    <a:avLst/>
                    <a:gdLst>
                      <a:gd name="connsiteX0" fmla="*/ 0 w 965429"/>
                      <a:gd name="connsiteY0" fmla="*/ 148668 h 1076171"/>
                      <a:gd name="connsiteX1" fmla="*/ 0 w 965429"/>
                      <a:gd name="connsiteY1" fmla="*/ 1076171 h 1076171"/>
                      <a:gd name="connsiteX2" fmla="*/ 557116 w 965429"/>
                      <a:gd name="connsiteY2" fmla="*/ 1076171 h 1076171"/>
                      <a:gd name="connsiteX3" fmla="*/ 557116 w 965429"/>
                      <a:gd name="connsiteY3" fmla="*/ 1076012 h 1076171"/>
                      <a:gd name="connsiteX4" fmla="*/ 566438 w 965429"/>
                      <a:gd name="connsiteY4" fmla="*/ 1076171 h 1076171"/>
                      <a:gd name="connsiteX5" fmla="*/ 965429 w 965429"/>
                      <a:gd name="connsiteY5" fmla="*/ 928781 h 1076171"/>
                      <a:gd name="connsiteX6" fmla="*/ 965429 w 965429"/>
                      <a:gd name="connsiteY6" fmla="*/ 0 h 1076171"/>
                      <a:gd name="connsiteX7" fmla="*/ 566438 w 965429"/>
                      <a:gd name="connsiteY7" fmla="*/ 147389 h 1076171"/>
                      <a:gd name="connsiteX8" fmla="*/ 532148 w 965429"/>
                      <a:gd name="connsiteY8" fmla="*/ 146805 h 1076171"/>
                      <a:gd name="connsiteX9" fmla="*/ 532148 w 965429"/>
                      <a:gd name="connsiteY9" fmla="*/ 148668 h 1076171"/>
                      <a:gd name="connsiteX0" fmla="*/ 0 w 965429"/>
                      <a:gd name="connsiteY0" fmla="*/ 148668 h 1076171"/>
                      <a:gd name="connsiteX1" fmla="*/ 0 w 965429"/>
                      <a:gd name="connsiteY1" fmla="*/ 1076171 h 1076171"/>
                      <a:gd name="connsiteX2" fmla="*/ 557116 w 965429"/>
                      <a:gd name="connsiteY2" fmla="*/ 1076171 h 1076171"/>
                      <a:gd name="connsiteX3" fmla="*/ 557116 w 965429"/>
                      <a:gd name="connsiteY3" fmla="*/ 1076012 h 1076171"/>
                      <a:gd name="connsiteX4" fmla="*/ 566438 w 965429"/>
                      <a:gd name="connsiteY4" fmla="*/ 1076171 h 1076171"/>
                      <a:gd name="connsiteX5" fmla="*/ 965429 w 965429"/>
                      <a:gd name="connsiteY5" fmla="*/ 928781 h 1076171"/>
                      <a:gd name="connsiteX6" fmla="*/ 965429 w 965429"/>
                      <a:gd name="connsiteY6" fmla="*/ 0 h 1076171"/>
                      <a:gd name="connsiteX7" fmla="*/ 566438 w 965429"/>
                      <a:gd name="connsiteY7" fmla="*/ 147389 h 1076171"/>
                      <a:gd name="connsiteX8" fmla="*/ 532148 w 965429"/>
                      <a:gd name="connsiteY8" fmla="*/ 146805 h 1076171"/>
                      <a:gd name="connsiteX9" fmla="*/ 0 w 965429"/>
                      <a:gd name="connsiteY9" fmla="*/ 148668 h 1076171"/>
                      <a:gd name="connsiteX0" fmla="*/ 0 w 965429"/>
                      <a:gd name="connsiteY0" fmla="*/ 148668 h 1076171"/>
                      <a:gd name="connsiteX1" fmla="*/ 0 w 965429"/>
                      <a:gd name="connsiteY1" fmla="*/ 1076171 h 1076171"/>
                      <a:gd name="connsiteX2" fmla="*/ 557116 w 965429"/>
                      <a:gd name="connsiteY2" fmla="*/ 1076171 h 1076171"/>
                      <a:gd name="connsiteX3" fmla="*/ 557116 w 965429"/>
                      <a:gd name="connsiteY3" fmla="*/ 1076012 h 1076171"/>
                      <a:gd name="connsiteX4" fmla="*/ 566438 w 965429"/>
                      <a:gd name="connsiteY4" fmla="*/ 1076171 h 1076171"/>
                      <a:gd name="connsiteX5" fmla="*/ 965429 w 965429"/>
                      <a:gd name="connsiteY5" fmla="*/ 928781 h 1076171"/>
                      <a:gd name="connsiteX6" fmla="*/ 965429 w 965429"/>
                      <a:gd name="connsiteY6" fmla="*/ 0 h 1076171"/>
                      <a:gd name="connsiteX7" fmla="*/ 566438 w 965429"/>
                      <a:gd name="connsiteY7" fmla="*/ 147389 h 1076171"/>
                      <a:gd name="connsiteX8" fmla="*/ 0 w 965429"/>
                      <a:gd name="connsiteY8" fmla="*/ 148668 h 1076171"/>
                      <a:gd name="connsiteX0" fmla="*/ 0 w 965429"/>
                      <a:gd name="connsiteY0" fmla="*/ 148668 h 1076171"/>
                      <a:gd name="connsiteX1" fmla="*/ 0 w 965429"/>
                      <a:gd name="connsiteY1" fmla="*/ 1076171 h 1076171"/>
                      <a:gd name="connsiteX2" fmla="*/ 557116 w 965429"/>
                      <a:gd name="connsiteY2" fmla="*/ 1076171 h 1076171"/>
                      <a:gd name="connsiteX3" fmla="*/ 557116 w 965429"/>
                      <a:gd name="connsiteY3" fmla="*/ 1076012 h 1076171"/>
                      <a:gd name="connsiteX4" fmla="*/ 566438 w 965429"/>
                      <a:gd name="connsiteY4" fmla="*/ 1076171 h 1076171"/>
                      <a:gd name="connsiteX5" fmla="*/ 965429 w 965429"/>
                      <a:gd name="connsiteY5" fmla="*/ 928781 h 1076171"/>
                      <a:gd name="connsiteX6" fmla="*/ 965429 w 965429"/>
                      <a:gd name="connsiteY6" fmla="*/ 0 h 1076171"/>
                      <a:gd name="connsiteX7" fmla="*/ 566438 w 965429"/>
                      <a:gd name="connsiteY7" fmla="*/ 147389 h 1076171"/>
                      <a:gd name="connsiteX8" fmla="*/ 0 w 965429"/>
                      <a:gd name="connsiteY8" fmla="*/ 148668 h 1076171"/>
                      <a:gd name="connsiteX0" fmla="*/ 0 w 965429"/>
                      <a:gd name="connsiteY0" fmla="*/ 148668 h 1076171"/>
                      <a:gd name="connsiteX1" fmla="*/ 0 w 965429"/>
                      <a:gd name="connsiteY1" fmla="*/ 1076171 h 1076171"/>
                      <a:gd name="connsiteX2" fmla="*/ 557116 w 965429"/>
                      <a:gd name="connsiteY2" fmla="*/ 1076171 h 1076171"/>
                      <a:gd name="connsiteX3" fmla="*/ 566438 w 965429"/>
                      <a:gd name="connsiteY3" fmla="*/ 1076171 h 1076171"/>
                      <a:gd name="connsiteX4" fmla="*/ 965429 w 965429"/>
                      <a:gd name="connsiteY4" fmla="*/ 928781 h 1076171"/>
                      <a:gd name="connsiteX5" fmla="*/ 965429 w 965429"/>
                      <a:gd name="connsiteY5" fmla="*/ 0 h 1076171"/>
                      <a:gd name="connsiteX6" fmla="*/ 566438 w 965429"/>
                      <a:gd name="connsiteY6" fmla="*/ 147389 h 1076171"/>
                      <a:gd name="connsiteX7" fmla="*/ 0 w 965429"/>
                      <a:gd name="connsiteY7" fmla="*/ 148668 h 1076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65429" h="1076171">
                        <a:moveTo>
                          <a:pt x="0" y="148668"/>
                        </a:moveTo>
                        <a:lnTo>
                          <a:pt x="0" y="1076171"/>
                        </a:lnTo>
                        <a:lnTo>
                          <a:pt x="557116" y="1076171"/>
                        </a:lnTo>
                        <a:lnTo>
                          <a:pt x="566438" y="1076171"/>
                        </a:lnTo>
                        <a:cubicBezTo>
                          <a:pt x="699435" y="1067857"/>
                          <a:pt x="832432" y="1025529"/>
                          <a:pt x="965429" y="928781"/>
                        </a:cubicBezTo>
                        <a:lnTo>
                          <a:pt x="965429" y="0"/>
                        </a:lnTo>
                        <a:cubicBezTo>
                          <a:pt x="832432" y="96748"/>
                          <a:pt x="699435" y="139075"/>
                          <a:pt x="566438" y="147389"/>
                        </a:cubicBezTo>
                        <a:lnTo>
                          <a:pt x="0" y="14866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4" name="正方形/長方形 63">
                  <a:extLst>
                    <a:ext uri="{FF2B5EF4-FFF2-40B4-BE49-F238E27FC236}">
                      <a16:creationId xmlns:a16="http://schemas.microsoft.com/office/drawing/2014/main" id="{8A5EBF9C-78C1-4F54-8764-2533B5A08A81}"/>
                    </a:ext>
                  </a:extLst>
                </p:cNvPr>
                <p:cNvSpPr/>
                <p:nvPr/>
              </p:nvSpPr>
              <p:spPr bwMode="auto">
                <a:xfrm>
                  <a:off x="444373" y="3629392"/>
                  <a:ext cx="803144" cy="11748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7565CF75-0BCE-4A78-B1A4-E3B41475980B}"/>
                    </a:ext>
                  </a:extLst>
                </p:cNvPr>
                <p:cNvSpPr/>
                <p:nvPr/>
              </p:nvSpPr>
              <p:spPr bwMode="auto">
                <a:xfrm>
                  <a:off x="1243747" y="3629392"/>
                  <a:ext cx="181828" cy="117483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31D2DC43-7440-4355-B0F1-25F516C1DFEA}"/>
                    </a:ext>
                  </a:extLst>
                </p:cNvPr>
                <p:cNvSpPr txBox="1"/>
                <p:nvPr/>
              </p:nvSpPr>
              <p:spPr>
                <a:xfrm>
                  <a:off x="625027" y="3834824"/>
                  <a:ext cx="413024" cy="3924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〇〇日</a:t>
                  </a:r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8061B530-DEEA-4AE4-8E69-18E777B45F13}"/>
                    </a:ext>
                  </a:extLst>
                </p:cNvPr>
                <p:cNvSpPr txBox="1"/>
                <p:nvPr/>
              </p:nvSpPr>
              <p:spPr>
                <a:xfrm>
                  <a:off x="625071" y="4279076"/>
                  <a:ext cx="307612" cy="1924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>
                      <a:gd name="adj" fmla="val 4014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〇曜日</a:t>
                  </a:r>
                </a:p>
              </p:txBody>
            </p: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9F91263-0F94-40F7-9CB0-1CCE488F63D9}"/>
                </a:ext>
              </a:extLst>
            </p:cNvPr>
            <p:cNvGrpSpPr/>
            <p:nvPr/>
          </p:nvGrpSpPr>
          <p:grpSpPr>
            <a:xfrm flipH="1">
              <a:off x="1320573" y="3899260"/>
              <a:ext cx="1125068" cy="1329973"/>
              <a:chOff x="1732831" y="3899260"/>
              <a:chExt cx="1125068" cy="1329973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13B99BC5-0609-4D2D-9EB2-C4E56B41BE24}"/>
                  </a:ext>
                </a:extLst>
              </p:cNvPr>
              <p:cNvSpPr/>
              <p:nvPr/>
            </p:nvSpPr>
            <p:spPr bwMode="auto">
              <a:xfrm>
                <a:off x="1732831" y="3899260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0F40DA0-9397-4023-9C70-27EE1F7C23B2}"/>
                  </a:ext>
                </a:extLst>
              </p:cNvPr>
              <p:cNvSpPr/>
              <p:nvPr/>
            </p:nvSpPr>
            <p:spPr bwMode="auto">
              <a:xfrm>
                <a:off x="2372681" y="4890099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A24E05DC-ACAB-4B86-A507-31B296BDFBEC}"/>
                  </a:ext>
                </a:extLst>
              </p:cNvPr>
              <p:cNvSpPr/>
              <p:nvPr/>
            </p:nvSpPr>
            <p:spPr bwMode="auto">
              <a:xfrm>
                <a:off x="2586811" y="5109355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BD029450-0B69-4ADD-9112-A6930514F68B}"/>
                </a:ext>
              </a:extLst>
            </p:cNvPr>
            <p:cNvSpPr txBox="1"/>
            <p:nvPr/>
          </p:nvSpPr>
          <p:spPr>
            <a:xfrm>
              <a:off x="1513871" y="4293815"/>
              <a:ext cx="767148" cy="369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ゴミの日</a:t>
              </a: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8E6BB8A-807B-426B-B60E-70EDE30975C7}"/>
              </a:ext>
            </a:extLst>
          </p:cNvPr>
          <p:cNvGrpSpPr/>
          <p:nvPr/>
        </p:nvGrpSpPr>
        <p:grpSpPr>
          <a:xfrm>
            <a:off x="757358" y="4165004"/>
            <a:ext cx="2498830" cy="1857612"/>
            <a:chOff x="-4683685" y="3899260"/>
            <a:chExt cx="3417533" cy="2540569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C331952-12DF-4602-AB88-D2A45035BAF9}"/>
                </a:ext>
              </a:extLst>
            </p:cNvPr>
            <p:cNvGrpSpPr/>
            <p:nvPr/>
          </p:nvGrpSpPr>
          <p:grpSpPr>
            <a:xfrm>
              <a:off x="-3574275" y="4186885"/>
              <a:ext cx="1331771" cy="2252944"/>
              <a:chOff x="-2921073" y="3034739"/>
              <a:chExt cx="1331771" cy="2252944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C20D6A96-DD2D-4C49-89D0-229979F831C5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F680D281-BD7F-44E8-A78A-DDA8A18E3F06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046FC9E0-51BF-466D-8DD0-D394F47B17BF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E66F4F8-92A2-4C7D-BBD8-5F226F3CDD0E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44FF6780-579A-4CC4-BF5A-F2557415B2B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43" name="楕円 142">
                      <a:extLst>
                        <a:ext uri="{FF2B5EF4-FFF2-40B4-BE49-F238E27FC236}">
                          <a16:creationId xmlns:a16="http://schemas.microsoft.com/office/drawing/2014/main" id="{2D62AD88-A255-479D-836F-6CAA2D053D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楕円 143">
                      <a:extLst>
                        <a:ext uri="{FF2B5EF4-FFF2-40B4-BE49-F238E27FC236}">
                          <a16:creationId xmlns:a16="http://schemas.microsoft.com/office/drawing/2014/main" id="{EF8DAE95-3973-4A41-AA1F-6634074CB7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86219E9F-4757-4D6B-9DB9-EF144524677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41" name="楕円 140">
                      <a:extLst>
                        <a:ext uri="{FF2B5EF4-FFF2-40B4-BE49-F238E27FC236}">
                          <a16:creationId xmlns:a16="http://schemas.microsoft.com/office/drawing/2014/main" id="{9B7B2220-1335-41C8-88FF-F7770A0B58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楕円 141">
                      <a:extLst>
                        <a:ext uri="{FF2B5EF4-FFF2-40B4-BE49-F238E27FC236}">
                          <a16:creationId xmlns:a16="http://schemas.microsoft.com/office/drawing/2014/main" id="{4C3CE5AC-4713-48E6-8B90-F92C81AB8D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8" name="台形 137">
                    <a:extLst>
                      <a:ext uri="{FF2B5EF4-FFF2-40B4-BE49-F238E27FC236}">
                        <a16:creationId xmlns:a16="http://schemas.microsoft.com/office/drawing/2014/main" id="{967DBF63-166F-49C2-9F85-7394808337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BAE62DD3-7BBA-456E-AB95-EEAE36B3F5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0130766B-B9FD-4A72-9AA2-1DA5618C5A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605C940C-44E9-4E66-A89E-5B30A079F072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01C579A-6F66-43E5-98BF-278BD20DA453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3AE5DE33-B1E1-4924-9284-A233572339D6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F915DCAF-FD23-4B4D-A2FD-9DF0FBFD437B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5" name="直線コネクタ 134">
                  <a:extLst>
                    <a:ext uri="{FF2B5EF4-FFF2-40B4-BE49-F238E27FC236}">
                      <a16:creationId xmlns:a16="http://schemas.microsoft.com/office/drawing/2014/main" id="{93222902-45E8-47E0-8030-1717013CBD0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27" name="二等辺三角形 16">
                <a:extLst>
                  <a:ext uri="{FF2B5EF4-FFF2-40B4-BE49-F238E27FC236}">
                    <a16:creationId xmlns:a16="http://schemas.microsoft.com/office/drawing/2014/main" id="{6B6B4023-E4A0-411F-8BCA-FBD6857B635F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5758EB4D-E024-4D8C-90B7-D2648C41D726}"/>
                </a:ext>
              </a:extLst>
            </p:cNvPr>
            <p:cNvSpPr/>
            <p:nvPr/>
          </p:nvSpPr>
          <p:spPr bwMode="auto">
            <a:xfrm>
              <a:off x="-3263001" y="485312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136049A1-E2A9-48D2-80F5-CDB9586BCEED}"/>
                </a:ext>
              </a:extLst>
            </p:cNvPr>
            <p:cNvSpPr/>
            <p:nvPr/>
          </p:nvSpPr>
          <p:spPr bwMode="auto">
            <a:xfrm>
              <a:off x="-2690379" y="4853129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A1BA97C-6F52-4AEB-8194-962B9FB3A733}"/>
                </a:ext>
              </a:extLst>
            </p:cNvPr>
            <p:cNvGrpSpPr/>
            <p:nvPr/>
          </p:nvGrpSpPr>
          <p:grpSpPr>
            <a:xfrm flipH="1">
              <a:off x="-2391220" y="3899260"/>
              <a:ext cx="1125068" cy="1329973"/>
              <a:chOff x="1732831" y="3899260"/>
              <a:chExt cx="1125068" cy="1329973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396B4922-B0B9-48FF-AF89-616CF3A0B04E}"/>
                  </a:ext>
                </a:extLst>
              </p:cNvPr>
              <p:cNvSpPr/>
              <p:nvPr/>
            </p:nvSpPr>
            <p:spPr bwMode="auto">
              <a:xfrm>
                <a:off x="1732831" y="3899260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4BFBA984-84B9-417D-859D-7C150A004B7D}"/>
                  </a:ext>
                </a:extLst>
              </p:cNvPr>
              <p:cNvSpPr/>
              <p:nvPr/>
            </p:nvSpPr>
            <p:spPr bwMode="auto">
              <a:xfrm>
                <a:off x="2372681" y="4890099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E63A768F-BF93-4C24-80F5-A1C9F8B0E006}"/>
                  </a:ext>
                </a:extLst>
              </p:cNvPr>
              <p:cNvSpPr/>
              <p:nvPr/>
            </p:nvSpPr>
            <p:spPr bwMode="auto">
              <a:xfrm>
                <a:off x="2586811" y="5109355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67BCB35-61FB-43A6-B1F1-F66C1BB2BDFA}"/>
                </a:ext>
              </a:extLst>
            </p:cNvPr>
            <p:cNvSpPr txBox="1"/>
            <p:nvPr/>
          </p:nvSpPr>
          <p:spPr>
            <a:xfrm>
              <a:off x="-2197922" y="4196703"/>
              <a:ext cx="767148" cy="51008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粗大ごみ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申し込み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FA095DA-613A-40B7-A3F6-8B6C5F10DF91}"/>
                </a:ext>
              </a:extLst>
            </p:cNvPr>
            <p:cNvGrpSpPr/>
            <p:nvPr/>
          </p:nvGrpSpPr>
          <p:grpSpPr>
            <a:xfrm rot="3142890">
              <a:off x="-3701318" y="5181693"/>
              <a:ext cx="486825" cy="143363"/>
              <a:chOff x="-1850581" y="2741470"/>
              <a:chExt cx="656781" cy="176356"/>
            </a:xfrm>
          </p:grpSpPr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8AADDFEF-5467-424D-8C6B-B21DD5723DC0}"/>
                  </a:ext>
                </a:extLst>
              </p:cNvPr>
              <p:cNvSpPr/>
              <p:nvPr/>
            </p:nvSpPr>
            <p:spPr bwMode="auto">
              <a:xfrm>
                <a:off x="-1850581" y="2741470"/>
                <a:ext cx="656781" cy="176356"/>
              </a:xfrm>
              <a:prstGeom prst="roundRect">
                <a:avLst>
                  <a:gd name="adj" fmla="val 1006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D93B447E-FC90-4BA3-AF80-B544DF531A9E}"/>
                  </a:ext>
                </a:extLst>
              </p:cNvPr>
              <p:cNvSpPr/>
              <p:nvPr/>
            </p:nvSpPr>
            <p:spPr bwMode="auto">
              <a:xfrm>
                <a:off x="-1835377" y="2750995"/>
                <a:ext cx="612330" cy="122381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3F0458E2-14FA-4E98-80A3-44CC800FC23D}"/>
                </a:ext>
              </a:extLst>
            </p:cNvPr>
            <p:cNvSpPr/>
            <p:nvPr/>
          </p:nvSpPr>
          <p:spPr bwMode="auto">
            <a:xfrm rot="15442595">
              <a:off x="-3664211" y="5197194"/>
              <a:ext cx="181021" cy="9434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9823E162-8746-4781-9080-55C8A84EA22C}"/>
                </a:ext>
              </a:extLst>
            </p:cNvPr>
            <p:cNvSpPr/>
            <p:nvPr/>
          </p:nvSpPr>
          <p:spPr bwMode="auto">
            <a:xfrm rot="21315235">
              <a:off x="-3605728" y="5201739"/>
              <a:ext cx="270534" cy="337626"/>
            </a:xfrm>
            <a:prstGeom prst="round2SameRect">
              <a:avLst>
                <a:gd name="adj1" fmla="val 31998"/>
                <a:gd name="adj2" fmla="val 50000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6F70B95-1C46-4F73-AC22-DCFB3BED4137}"/>
                </a:ext>
              </a:extLst>
            </p:cNvPr>
            <p:cNvSpPr/>
            <p:nvPr/>
          </p:nvSpPr>
          <p:spPr bwMode="auto">
            <a:xfrm rot="11700000">
              <a:off x="-3733003" y="547192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504A368-AE02-4C33-A36E-CB0646446F4B}"/>
                </a:ext>
              </a:extLst>
            </p:cNvPr>
            <p:cNvGrpSpPr/>
            <p:nvPr/>
          </p:nvGrpSpPr>
          <p:grpSpPr>
            <a:xfrm>
              <a:off x="-4683685" y="3899260"/>
              <a:ext cx="1125068" cy="1329973"/>
              <a:chOff x="1732831" y="3899260"/>
              <a:chExt cx="1125068" cy="1329973"/>
            </a:xfrm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5D1EE862-D3DE-40A8-A3B1-966901C09F96}"/>
                  </a:ext>
                </a:extLst>
              </p:cNvPr>
              <p:cNvSpPr/>
              <p:nvPr/>
            </p:nvSpPr>
            <p:spPr bwMode="auto">
              <a:xfrm>
                <a:off x="1732831" y="3899260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3936049C-0790-4918-A8FE-3012C2560A94}"/>
                  </a:ext>
                </a:extLst>
              </p:cNvPr>
              <p:cNvSpPr/>
              <p:nvPr/>
            </p:nvSpPr>
            <p:spPr bwMode="auto">
              <a:xfrm>
                <a:off x="2372681" y="4890099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CB732C94-E409-4304-BA2F-5B878B348CD7}"/>
                  </a:ext>
                </a:extLst>
              </p:cNvPr>
              <p:cNvSpPr/>
              <p:nvPr/>
            </p:nvSpPr>
            <p:spPr bwMode="auto">
              <a:xfrm>
                <a:off x="2586811" y="5109355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A48FF65-1877-40DE-A35A-2A03015918BB}"/>
                </a:ext>
              </a:extLst>
            </p:cNvPr>
            <p:cNvGrpSpPr/>
            <p:nvPr/>
          </p:nvGrpSpPr>
          <p:grpSpPr>
            <a:xfrm>
              <a:off x="-4492552" y="4183901"/>
              <a:ext cx="725098" cy="519224"/>
              <a:chOff x="8354696" y="-875344"/>
              <a:chExt cx="2567304" cy="1838380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A538E7AA-0849-40D9-BC10-DEB36498F600}"/>
                  </a:ext>
                </a:extLst>
              </p:cNvPr>
              <p:cNvGrpSpPr/>
              <p:nvPr/>
            </p:nvGrpSpPr>
            <p:grpSpPr>
              <a:xfrm>
                <a:off x="8354696" y="-875344"/>
                <a:ext cx="2567304" cy="1838380"/>
                <a:chOff x="8516656" y="-533401"/>
                <a:chExt cx="2243384" cy="1533583"/>
              </a:xfrm>
              <a:solidFill>
                <a:schemeClr val="accent6">
                  <a:lumMod val="50000"/>
                </a:schemeClr>
              </a:solidFill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5E07677F-7FEF-4AC0-965C-25467BDAFAAE}"/>
                    </a:ext>
                  </a:extLst>
                </p:cNvPr>
                <p:cNvSpPr/>
                <p:nvPr/>
              </p:nvSpPr>
              <p:spPr bwMode="auto">
                <a:xfrm>
                  <a:off x="8516656" y="-533401"/>
                  <a:ext cx="2243384" cy="1533583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正方形/長方形 116">
                  <a:extLst>
                    <a:ext uri="{FF2B5EF4-FFF2-40B4-BE49-F238E27FC236}">
                      <a16:creationId xmlns:a16="http://schemas.microsoft.com/office/drawing/2014/main" id="{BDF604D1-52EE-41A7-B37F-77416F1859D4}"/>
                    </a:ext>
                  </a:extLst>
                </p:cNvPr>
                <p:cNvSpPr/>
                <p:nvPr/>
              </p:nvSpPr>
              <p:spPr bwMode="auto">
                <a:xfrm>
                  <a:off x="8659496" y="-387704"/>
                  <a:ext cx="1615062" cy="1247683"/>
                </a:xfrm>
                <a:prstGeom prst="rect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039F8065-9EFF-48A3-835C-5021479864DC}"/>
                  </a:ext>
                </a:extLst>
              </p:cNvPr>
              <p:cNvGrpSpPr/>
              <p:nvPr/>
            </p:nvGrpSpPr>
            <p:grpSpPr>
              <a:xfrm>
                <a:off x="10477500" y="-635813"/>
                <a:ext cx="382480" cy="382480"/>
                <a:chOff x="813344" y="-121003"/>
                <a:chExt cx="594824" cy="594824"/>
              </a:xfrm>
            </p:grpSpPr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849103C9-25A7-476A-8D33-9B6CC02D7424}"/>
                    </a:ext>
                  </a:extLst>
                </p:cNvPr>
                <p:cNvSpPr/>
                <p:nvPr/>
              </p:nvSpPr>
              <p:spPr bwMode="auto">
                <a:xfrm>
                  <a:off x="813344" y="-121003"/>
                  <a:ext cx="594824" cy="59482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正方形/長方形 114">
                  <a:extLst>
                    <a:ext uri="{FF2B5EF4-FFF2-40B4-BE49-F238E27FC236}">
                      <a16:creationId xmlns:a16="http://schemas.microsoft.com/office/drawing/2014/main" id="{E463ADDA-DF47-4A4B-9330-1074F5FA9165}"/>
                    </a:ext>
                  </a:extLst>
                </p:cNvPr>
                <p:cNvSpPr/>
                <p:nvPr/>
              </p:nvSpPr>
              <p:spPr bwMode="auto">
                <a:xfrm rot="2069610">
                  <a:off x="854173" y="99282"/>
                  <a:ext cx="513167" cy="1542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F83D1FE-5356-404E-8F76-7BB5CE59E99D}"/>
                  </a:ext>
                </a:extLst>
              </p:cNvPr>
              <p:cNvGrpSpPr/>
              <p:nvPr/>
            </p:nvGrpSpPr>
            <p:grpSpPr>
              <a:xfrm>
                <a:off x="10477500" y="-153213"/>
                <a:ext cx="382480" cy="382480"/>
                <a:chOff x="813344" y="-121003"/>
                <a:chExt cx="594824" cy="594824"/>
              </a:xfrm>
            </p:grpSpPr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E503B90A-DDCC-4F3E-9A93-028CD44EA992}"/>
                    </a:ext>
                  </a:extLst>
                </p:cNvPr>
                <p:cNvSpPr/>
                <p:nvPr/>
              </p:nvSpPr>
              <p:spPr bwMode="auto">
                <a:xfrm>
                  <a:off x="813344" y="-121003"/>
                  <a:ext cx="594824" cy="59482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96C5D9DC-E3C2-4433-B199-6C816C53FB31}"/>
                    </a:ext>
                  </a:extLst>
                </p:cNvPr>
                <p:cNvSpPr/>
                <p:nvPr/>
              </p:nvSpPr>
              <p:spPr bwMode="auto">
                <a:xfrm rot="2069610">
                  <a:off x="854173" y="99282"/>
                  <a:ext cx="513167" cy="1542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177511E2-A004-4347-BBAF-912644F100AC}"/>
                  </a:ext>
                </a:extLst>
              </p:cNvPr>
              <p:cNvSpPr/>
              <p:nvPr/>
            </p:nvSpPr>
            <p:spPr bwMode="auto">
              <a:xfrm>
                <a:off x="10473871" y="350604"/>
                <a:ext cx="338077" cy="15882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E9D0C823-C0A9-4E1D-A1AE-5E7BB8282304}"/>
                  </a:ext>
                </a:extLst>
              </p:cNvPr>
              <p:cNvSpPr/>
              <p:nvPr/>
            </p:nvSpPr>
            <p:spPr bwMode="auto">
              <a:xfrm>
                <a:off x="10473871" y="541104"/>
                <a:ext cx="338077" cy="158827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斜め縞 109">
                <a:extLst>
                  <a:ext uri="{FF2B5EF4-FFF2-40B4-BE49-F238E27FC236}">
                    <a16:creationId xmlns:a16="http://schemas.microsoft.com/office/drawing/2014/main" id="{09D17A9E-CA66-408A-B842-BE8C223C3AEC}"/>
                  </a:ext>
                </a:extLst>
              </p:cNvPr>
              <p:cNvSpPr/>
              <p:nvPr/>
            </p:nvSpPr>
            <p:spPr bwMode="auto">
              <a:xfrm rot="5400000">
                <a:off x="9884256" y="-646401"/>
                <a:ext cx="433156" cy="433156"/>
              </a:xfrm>
              <a:prstGeom prst="diagStrip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斜め縞 110">
                <a:extLst>
                  <a:ext uri="{FF2B5EF4-FFF2-40B4-BE49-F238E27FC236}">
                    <a16:creationId xmlns:a16="http://schemas.microsoft.com/office/drawing/2014/main" id="{0F74DA21-3CB7-459C-A7E6-3E15D17B3F85}"/>
                  </a:ext>
                </a:extLst>
              </p:cNvPr>
              <p:cNvSpPr/>
              <p:nvPr/>
            </p:nvSpPr>
            <p:spPr bwMode="auto">
              <a:xfrm rot="5400000">
                <a:off x="9604855" y="-646401"/>
                <a:ext cx="709902" cy="709902"/>
              </a:xfrm>
              <a:prstGeom prst="diagStripe">
                <a:avLst>
                  <a:gd name="adj" fmla="val 73873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9C01C7AF-CD50-42FC-891E-9B660A3E734A}"/>
              </a:ext>
            </a:extLst>
          </p:cNvPr>
          <p:cNvGrpSpPr/>
          <p:nvPr/>
        </p:nvGrpSpPr>
        <p:grpSpPr>
          <a:xfrm>
            <a:off x="6764760" y="4022568"/>
            <a:ext cx="2294912" cy="2122002"/>
            <a:chOff x="2809430" y="3899260"/>
            <a:chExt cx="3138643" cy="2902163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A7961F1B-512B-4318-A07D-8C86A5CA7DC1}"/>
                </a:ext>
              </a:extLst>
            </p:cNvPr>
            <p:cNvGrpSpPr/>
            <p:nvPr/>
          </p:nvGrpSpPr>
          <p:grpSpPr>
            <a:xfrm>
              <a:off x="3846459" y="4197109"/>
              <a:ext cx="2101614" cy="2604314"/>
              <a:chOff x="3159729" y="4197109"/>
              <a:chExt cx="2101614" cy="2604314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9CD2CD08-8654-4621-A210-E6EFB29EF3C1}"/>
                  </a:ext>
                </a:extLst>
              </p:cNvPr>
              <p:cNvSpPr/>
              <p:nvPr/>
            </p:nvSpPr>
            <p:spPr bwMode="auto">
              <a:xfrm>
                <a:off x="3178258" y="4197109"/>
                <a:ext cx="1304973" cy="13910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A6F41221-AD32-4FC5-A9AF-802BE9D7FCDB}"/>
                  </a:ext>
                </a:extLst>
              </p:cNvPr>
              <p:cNvSpPr/>
              <p:nvPr/>
            </p:nvSpPr>
            <p:spPr bwMode="auto">
              <a:xfrm>
                <a:off x="3272365" y="5663001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0963FE8-8E28-4788-91ED-152778C7AE35}"/>
                  </a:ext>
                </a:extLst>
              </p:cNvPr>
              <p:cNvGrpSpPr/>
              <p:nvPr/>
            </p:nvGrpSpPr>
            <p:grpSpPr>
              <a:xfrm>
                <a:off x="3166319" y="4347224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3D8BCC77-102A-4A4E-845D-F3C3A859D98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C6CE5DF4-E62D-420B-8189-A7A96064E3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E7188CE7-02D4-46F5-82AE-28ABAEDE2D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439094BA-39D7-4593-B88E-4240AE44BC7D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04516B8F-9224-4CE9-BA0A-904283F583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9D05828B-BA9E-4482-8DCF-C4B0E7DD4E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C2CEEE4F-48E1-4D1C-A240-612F99978FB8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393671EB-F40F-4DC2-B672-B9A3DD0FEB4D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D7F92826-4E60-4188-BB82-F1443485BA94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CAD2496-DA6C-449C-B738-8990B84AB740}"/>
                  </a:ext>
                </a:extLst>
              </p:cNvPr>
              <p:cNvSpPr/>
              <p:nvPr/>
            </p:nvSpPr>
            <p:spPr bwMode="auto">
              <a:xfrm>
                <a:off x="3614710" y="5629145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2355752-31AE-4761-B0F8-7B0102BCFA9A}"/>
                  </a:ext>
                </a:extLst>
              </p:cNvPr>
              <p:cNvSpPr/>
              <p:nvPr/>
            </p:nvSpPr>
            <p:spPr bwMode="auto">
              <a:xfrm flipH="1">
                <a:off x="3284603" y="4332065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0C79E994-FBB1-43EE-8B90-9CC4E80B489A}"/>
                  </a:ext>
                </a:extLst>
              </p:cNvPr>
              <p:cNvSpPr/>
              <p:nvPr/>
            </p:nvSpPr>
            <p:spPr bwMode="auto">
              <a:xfrm>
                <a:off x="3214854" y="4662687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ACADD779-0EF6-4644-9A91-3202FB824ECA}"/>
                  </a:ext>
                </a:extLst>
              </p:cNvPr>
              <p:cNvSpPr/>
              <p:nvPr/>
            </p:nvSpPr>
            <p:spPr bwMode="auto">
              <a:xfrm flipH="1">
                <a:off x="4269061" y="4662687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二等辺三角形 16">
                <a:extLst>
                  <a:ext uri="{FF2B5EF4-FFF2-40B4-BE49-F238E27FC236}">
                    <a16:creationId xmlns:a16="http://schemas.microsoft.com/office/drawing/2014/main" id="{A8E2294C-7B77-4C6C-AE24-316BE14041A8}"/>
                  </a:ext>
                </a:extLst>
              </p:cNvPr>
              <p:cNvSpPr/>
              <p:nvPr/>
            </p:nvSpPr>
            <p:spPr bwMode="auto">
              <a:xfrm rot="10800000" flipH="1" flipV="1">
                <a:off x="3749738" y="5346025"/>
                <a:ext cx="168870" cy="9275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24730CA0-F508-4BCC-A00E-D848EE95F227}"/>
                  </a:ext>
                </a:extLst>
              </p:cNvPr>
              <p:cNvGrpSpPr/>
              <p:nvPr/>
            </p:nvGrpSpPr>
            <p:grpSpPr>
              <a:xfrm>
                <a:off x="4018411" y="5224615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80E09309-F35C-4C83-AC49-88E1F7F4590D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B591FDD2-5EC0-4B1F-BF9B-77D20ABFFEE3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168" name="台形 167">
                    <a:extLst>
                      <a:ext uri="{FF2B5EF4-FFF2-40B4-BE49-F238E27FC236}">
                        <a16:creationId xmlns:a16="http://schemas.microsoft.com/office/drawing/2014/main" id="{A6A5A8F8-0F94-4B8A-B756-97F64540395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" name="楕円 16">
                    <a:extLst>
                      <a:ext uri="{FF2B5EF4-FFF2-40B4-BE49-F238E27FC236}">
                        <a16:creationId xmlns:a16="http://schemas.microsoft.com/office/drawing/2014/main" id="{CD0A6D6B-ECE0-475A-9432-B771C1FF72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0" name="グループ化 169">
                    <a:extLst>
                      <a:ext uri="{FF2B5EF4-FFF2-40B4-BE49-F238E27FC236}">
                        <a16:creationId xmlns:a16="http://schemas.microsoft.com/office/drawing/2014/main" id="{F16339A1-7429-4D9D-BADC-95D82CBD348D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171" name="四角形: 角を丸くする 170">
                      <a:extLst>
                        <a:ext uri="{FF2B5EF4-FFF2-40B4-BE49-F238E27FC236}">
                          <a16:creationId xmlns:a16="http://schemas.microsoft.com/office/drawing/2014/main" id="{7D8E1A55-DD0A-45F3-9CCF-6E8A80EEC0AD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2" name="四角形: 上の 2 つの角を丸める 171">
                      <a:extLst>
                        <a:ext uri="{FF2B5EF4-FFF2-40B4-BE49-F238E27FC236}">
                          <a16:creationId xmlns:a16="http://schemas.microsoft.com/office/drawing/2014/main" id="{7A0A620E-36AB-4C1C-B066-2DD3B903D271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" name="四角形: 角を丸くする 277">
                      <a:extLst>
                        <a:ext uri="{FF2B5EF4-FFF2-40B4-BE49-F238E27FC236}">
                          <a16:creationId xmlns:a16="http://schemas.microsoft.com/office/drawing/2014/main" id="{96F56BAD-5D4C-4DF1-A8A4-9F74D25E5D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4" name="四角形: 角を丸くする 277">
                      <a:extLst>
                        <a:ext uri="{FF2B5EF4-FFF2-40B4-BE49-F238E27FC236}">
                          <a16:creationId xmlns:a16="http://schemas.microsoft.com/office/drawing/2014/main" id="{2F5BB470-5524-4FD5-84C5-DBADDED274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" name="四角形: 角を丸くする 277">
                      <a:extLst>
                        <a:ext uri="{FF2B5EF4-FFF2-40B4-BE49-F238E27FC236}">
                          <a16:creationId xmlns:a16="http://schemas.microsoft.com/office/drawing/2014/main" id="{A7982473-B213-411F-B8BE-EA7DD37A8E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" name="四角形: 角を丸くする 277">
                      <a:extLst>
                        <a:ext uri="{FF2B5EF4-FFF2-40B4-BE49-F238E27FC236}">
                          <a16:creationId xmlns:a16="http://schemas.microsoft.com/office/drawing/2014/main" id="{A5C159BB-378D-47B2-9BDA-B07A3746AE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63" name="テキスト ボックス 162">
                <a:extLst>
                  <a:ext uri="{FF2B5EF4-FFF2-40B4-BE49-F238E27FC236}">
                    <a16:creationId xmlns:a16="http://schemas.microsoft.com/office/drawing/2014/main" id="{756FB7D3-9E9F-42CD-AEC4-4CD06E099F42}"/>
                  </a:ext>
                </a:extLst>
              </p:cNvPr>
              <p:cNvSpPr txBox="1"/>
              <p:nvPr/>
            </p:nvSpPr>
            <p:spPr>
              <a:xfrm>
                <a:off x="4276272" y="6195625"/>
                <a:ext cx="722588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</a:t>
                </a: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DEEAF94-4210-4D2B-B155-20C092FA2638}"/>
                  </a:ext>
                </a:extLst>
              </p:cNvPr>
              <p:cNvSpPr/>
              <p:nvPr/>
            </p:nvSpPr>
            <p:spPr bwMode="auto">
              <a:xfrm>
                <a:off x="3306731" y="5269219"/>
                <a:ext cx="302774" cy="469837"/>
              </a:xfrm>
              <a:custGeom>
                <a:avLst/>
                <a:gdLst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62091 h 378790"/>
                  <a:gd name="connsiteX11" fmla="*/ 0 w 244101"/>
                  <a:gd name="connsiteY11" fmla="*/ 217815 h 378790"/>
                  <a:gd name="connsiteX12" fmla="*/ 0 w 244101"/>
                  <a:gd name="connsiteY12" fmla="*/ 34988 h 378790"/>
                  <a:gd name="connsiteX13" fmla="*/ 34988 w 244101"/>
                  <a:gd name="connsiteY13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17815 h 378790"/>
                  <a:gd name="connsiteX11" fmla="*/ 0 w 244101"/>
                  <a:gd name="connsiteY11" fmla="*/ 34988 h 378790"/>
                  <a:gd name="connsiteX12" fmla="*/ 34988 w 244101"/>
                  <a:gd name="connsiteY12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34988 h 378790"/>
                  <a:gd name="connsiteX11" fmla="*/ 34988 w 244101"/>
                  <a:gd name="connsiteY11" fmla="*/ 0 h 37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101" h="378790">
                    <a:moveTo>
                      <a:pt x="34988" y="0"/>
                    </a:moveTo>
                    <a:cubicBezTo>
                      <a:pt x="54311" y="0"/>
                      <a:pt x="69976" y="15665"/>
                      <a:pt x="69976" y="34988"/>
                    </a:cubicBezTo>
                    <a:lnTo>
                      <a:pt x="69976" y="141501"/>
                    </a:lnTo>
                    <a:lnTo>
                      <a:pt x="77917" y="139898"/>
                    </a:lnTo>
                    <a:lnTo>
                      <a:pt x="166184" y="139898"/>
                    </a:lnTo>
                    <a:cubicBezTo>
                      <a:pt x="209216" y="139898"/>
                      <a:pt x="244101" y="174783"/>
                      <a:pt x="244101" y="217815"/>
                    </a:cubicBezTo>
                    <a:lnTo>
                      <a:pt x="244101" y="300873"/>
                    </a:lnTo>
                    <a:cubicBezTo>
                      <a:pt x="244101" y="343905"/>
                      <a:pt x="209216" y="378790"/>
                      <a:pt x="166184" y="378790"/>
                    </a:cubicBezTo>
                    <a:lnTo>
                      <a:pt x="77917" y="378790"/>
                    </a:lnTo>
                    <a:cubicBezTo>
                      <a:pt x="34885" y="378790"/>
                      <a:pt x="0" y="343905"/>
                      <a:pt x="0" y="300873"/>
                    </a:cubicBezTo>
                    <a:lnTo>
                      <a:pt x="0" y="34988"/>
                    </a:lnTo>
                    <a:cubicBezTo>
                      <a:pt x="0" y="15665"/>
                      <a:pt x="15665" y="0"/>
                      <a:pt x="349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03BAB0F7-2714-416F-A0C8-F57494C8E2D1}"/>
                  </a:ext>
                </a:extLst>
              </p:cNvPr>
              <p:cNvSpPr/>
              <p:nvPr/>
            </p:nvSpPr>
            <p:spPr bwMode="auto">
              <a:xfrm rot="11941697">
                <a:off x="3159729" y="5668648"/>
                <a:ext cx="304834" cy="787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C8B88333-622A-4053-AE53-7D2A6FB0FA98}"/>
                </a:ext>
              </a:extLst>
            </p:cNvPr>
            <p:cNvGrpSpPr/>
            <p:nvPr/>
          </p:nvGrpSpPr>
          <p:grpSpPr>
            <a:xfrm>
              <a:off x="2809430" y="3899260"/>
              <a:ext cx="1125068" cy="1329973"/>
              <a:chOff x="1732831" y="3899260"/>
              <a:chExt cx="1125068" cy="1329973"/>
            </a:xfrm>
          </p:grpSpPr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A58A3871-D0FC-466F-92F7-4FB2DEA2E65A}"/>
                  </a:ext>
                </a:extLst>
              </p:cNvPr>
              <p:cNvSpPr/>
              <p:nvPr/>
            </p:nvSpPr>
            <p:spPr bwMode="auto">
              <a:xfrm>
                <a:off x="1732831" y="3899260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256850F2-7AC4-4325-864E-F452A2FBD4B4}"/>
                  </a:ext>
                </a:extLst>
              </p:cNvPr>
              <p:cNvSpPr/>
              <p:nvPr/>
            </p:nvSpPr>
            <p:spPr bwMode="auto">
              <a:xfrm>
                <a:off x="2372681" y="4890099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0AA915DE-0A82-487F-A49A-D04506D57DE1}"/>
                  </a:ext>
                </a:extLst>
              </p:cNvPr>
              <p:cNvSpPr/>
              <p:nvPr/>
            </p:nvSpPr>
            <p:spPr bwMode="auto">
              <a:xfrm>
                <a:off x="2586811" y="5109355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7AE1CCD0-6752-433F-8BE5-15823F235FBB}"/>
                </a:ext>
              </a:extLst>
            </p:cNvPr>
            <p:cNvSpPr/>
            <p:nvPr/>
          </p:nvSpPr>
          <p:spPr bwMode="auto">
            <a:xfrm>
              <a:off x="4164548" y="4771185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四角形: 角を丸くする 148">
              <a:extLst>
                <a:ext uri="{FF2B5EF4-FFF2-40B4-BE49-F238E27FC236}">
                  <a16:creationId xmlns:a16="http://schemas.microsoft.com/office/drawing/2014/main" id="{A861F894-87D0-4240-B318-B921BAD13030}"/>
                </a:ext>
              </a:extLst>
            </p:cNvPr>
            <p:cNvSpPr/>
            <p:nvPr/>
          </p:nvSpPr>
          <p:spPr bwMode="auto">
            <a:xfrm>
              <a:off x="4737170" y="4771185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3F3D4AA5-7949-4EE8-BFE7-3A5DF8984D71}"/>
                </a:ext>
              </a:extLst>
            </p:cNvPr>
            <p:cNvSpPr txBox="1"/>
            <p:nvPr/>
          </p:nvSpPr>
          <p:spPr>
            <a:xfrm>
              <a:off x="2967055" y="4276524"/>
              <a:ext cx="767148" cy="369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8:00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BF5889F-4CAF-4FC0-AB61-94FFF480AD66}"/>
              </a:ext>
            </a:extLst>
          </p:cNvPr>
          <p:cNvGrpSpPr/>
          <p:nvPr/>
        </p:nvGrpSpPr>
        <p:grpSpPr>
          <a:xfrm>
            <a:off x="913782" y="1139362"/>
            <a:ext cx="2149400" cy="2036414"/>
            <a:chOff x="-3547827" y="517431"/>
            <a:chExt cx="2939634" cy="2785108"/>
          </a:xfrm>
        </p:grpSpPr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B17C42CE-F664-48E1-B6E8-53451E053D2A}"/>
                </a:ext>
              </a:extLst>
            </p:cNvPr>
            <p:cNvSpPr/>
            <p:nvPr/>
          </p:nvSpPr>
          <p:spPr bwMode="auto">
            <a:xfrm>
              <a:off x="-2492269" y="815280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C1E491A2-B7DB-461E-BB08-960F37009B52}"/>
                </a:ext>
              </a:extLst>
            </p:cNvPr>
            <p:cNvSpPr/>
            <p:nvPr/>
          </p:nvSpPr>
          <p:spPr bwMode="auto">
            <a:xfrm>
              <a:off x="-2398162" y="228117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A2E96C6A-489A-4FF9-9FAB-10A088A020D4}"/>
                </a:ext>
              </a:extLst>
            </p:cNvPr>
            <p:cNvGrpSpPr/>
            <p:nvPr/>
          </p:nvGrpSpPr>
          <p:grpSpPr>
            <a:xfrm>
              <a:off x="-2504208" y="965395"/>
              <a:ext cx="1331771" cy="1425059"/>
              <a:chOff x="4443712" y="847868"/>
              <a:chExt cx="986061" cy="1055133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0168D4B6-6112-4029-A220-528D0258A771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E413AB33-1CE3-4AB1-B1EC-38270A6A1B1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05B239E8-EECF-4BE2-9620-6EE7E7E839A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2A3E4DC4-84BB-4114-86A3-1CF5244DAC97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252445E1-9CF8-487C-B88A-A135D252517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DCC61FA4-F951-44DA-9670-75669556BEB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FE82F188-69D7-44AC-81C6-90B106320F5C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DA9292BA-E16A-4EE8-AED0-587A9CB732EE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5D376E6F-5BD7-42F9-8D1A-9F6EEC2B9F7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A66323A3-8796-43CA-8A15-C970CC812BF2}"/>
                </a:ext>
              </a:extLst>
            </p:cNvPr>
            <p:cNvSpPr/>
            <p:nvPr/>
          </p:nvSpPr>
          <p:spPr bwMode="auto">
            <a:xfrm>
              <a:off x="-2055817" y="224731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3D83C272-D436-47E9-B591-E41ACBAC7255}"/>
                </a:ext>
              </a:extLst>
            </p:cNvPr>
            <p:cNvSpPr/>
            <p:nvPr/>
          </p:nvSpPr>
          <p:spPr bwMode="auto">
            <a:xfrm flipH="1">
              <a:off x="-2385924" y="95023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C9D47C06-DFC4-477B-9EF2-89998BF5DC28}"/>
                </a:ext>
              </a:extLst>
            </p:cNvPr>
            <p:cNvSpPr/>
            <p:nvPr/>
          </p:nvSpPr>
          <p:spPr bwMode="auto">
            <a:xfrm>
              <a:off x="-2455673" y="1280858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月 192">
              <a:extLst>
                <a:ext uri="{FF2B5EF4-FFF2-40B4-BE49-F238E27FC236}">
                  <a16:creationId xmlns:a16="http://schemas.microsoft.com/office/drawing/2014/main" id="{685CECBA-C935-4EE0-B1D1-67C34F67701F}"/>
                </a:ext>
              </a:extLst>
            </p:cNvPr>
            <p:cNvSpPr/>
            <p:nvPr/>
          </p:nvSpPr>
          <p:spPr bwMode="auto">
            <a:xfrm flipH="1">
              <a:off x="-1401466" y="1280858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二等辺三角形 16">
              <a:extLst>
                <a:ext uri="{FF2B5EF4-FFF2-40B4-BE49-F238E27FC236}">
                  <a16:creationId xmlns:a16="http://schemas.microsoft.com/office/drawing/2014/main" id="{5AE5AEF7-F633-4B2A-8C0A-7ED1F0EA7995}"/>
                </a:ext>
              </a:extLst>
            </p:cNvPr>
            <p:cNvSpPr/>
            <p:nvPr/>
          </p:nvSpPr>
          <p:spPr bwMode="auto">
            <a:xfrm rot="10800000" flipH="1" flipV="1">
              <a:off x="-1920789" y="1964196"/>
              <a:ext cx="168870" cy="9275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CB94FDA-1A03-4D06-93F2-DED28B2EE8E7}"/>
                </a:ext>
              </a:extLst>
            </p:cNvPr>
            <p:cNvSpPr/>
            <p:nvPr/>
          </p:nvSpPr>
          <p:spPr bwMode="auto">
            <a:xfrm>
              <a:off x="-2363796" y="1887390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920743AD-D503-4015-AB15-DF4B670DAFC0}"/>
                </a:ext>
              </a:extLst>
            </p:cNvPr>
            <p:cNvSpPr/>
            <p:nvPr/>
          </p:nvSpPr>
          <p:spPr bwMode="auto">
            <a:xfrm rot="11941697">
              <a:off x="-2510798" y="2286819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A9A2CBA0-FE8A-429B-93D3-8ACBF60C82F4}"/>
                </a:ext>
              </a:extLst>
            </p:cNvPr>
            <p:cNvSpPr/>
            <p:nvPr/>
          </p:nvSpPr>
          <p:spPr bwMode="auto">
            <a:xfrm>
              <a:off x="-3547827" y="517431"/>
              <a:ext cx="1125068" cy="112506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8A1FA9BC-7319-48C0-A3D5-181F618FBB18}"/>
                </a:ext>
              </a:extLst>
            </p:cNvPr>
            <p:cNvSpPr/>
            <p:nvPr/>
          </p:nvSpPr>
          <p:spPr bwMode="auto">
            <a:xfrm>
              <a:off x="-2907977" y="1508270"/>
              <a:ext cx="255239" cy="2552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AEE0B3FF-2302-47BA-B6A7-51B4DE5C779F}"/>
                </a:ext>
              </a:extLst>
            </p:cNvPr>
            <p:cNvSpPr/>
            <p:nvPr/>
          </p:nvSpPr>
          <p:spPr bwMode="auto">
            <a:xfrm>
              <a:off x="-2693847" y="1727526"/>
              <a:ext cx="119878" cy="1198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741CF91C-93E9-4277-8575-2C2FC5E6457B}"/>
                </a:ext>
              </a:extLst>
            </p:cNvPr>
            <p:cNvSpPr/>
            <p:nvPr/>
          </p:nvSpPr>
          <p:spPr bwMode="auto">
            <a:xfrm>
              <a:off x="-2167979" y="1511495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A9866B69-C67F-43DC-A7F1-8BAFAA2FF8A3}"/>
                </a:ext>
              </a:extLst>
            </p:cNvPr>
            <p:cNvSpPr/>
            <p:nvPr/>
          </p:nvSpPr>
          <p:spPr bwMode="auto">
            <a:xfrm>
              <a:off x="-1595357" y="1511495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53A93507-92CA-4D31-868E-7A4925945E7F}"/>
                </a:ext>
              </a:extLst>
            </p:cNvPr>
            <p:cNvSpPr txBox="1"/>
            <p:nvPr/>
          </p:nvSpPr>
          <p:spPr>
            <a:xfrm>
              <a:off x="-3372617" y="811219"/>
              <a:ext cx="767148" cy="5052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燃える？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燃えない？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F2C2C672-CE97-4768-893E-F99C1D57EE64}"/>
                </a:ext>
              </a:extLst>
            </p:cNvPr>
            <p:cNvGrpSpPr/>
            <p:nvPr/>
          </p:nvGrpSpPr>
          <p:grpSpPr>
            <a:xfrm rot="16200000">
              <a:off x="-1586342" y="2399291"/>
              <a:ext cx="855365" cy="387565"/>
              <a:chOff x="2310734" y="5331639"/>
              <a:chExt cx="855365" cy="387565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6A986FFA-5E6B-45F3-8129-0D0F8FFEB5FC}"/>
                  </a:ext>
                </a:extLst>
              </p:cNvPr>
              <p:cNvSpPr/>
              <p:nvPr/>
            </p:nvSpPr>
            <p:spPr bwMode="auto">
              <a:xfrm rot="15300000">
                <a:off x="2588701" y="5141805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04A5FECB-7EBB-4FB4-A3C9-D8E1F192F86A}"/>
                  </a:ext>
                </a:extLst>
              </p:cNvPr>
              <p:cNvSpPr/>
              <p:nvPr/>
            </p:nvSpPr>
            <p:spPr bwMode="auto">
              <a:xfrm rot="1800000">
                <a:off x="2869450" y="5331639"/>
                <a:ext cx="145706" cy="19419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78D3AC3D-BE42-4537-AE10-E4536D718166}"/>
                </a:ext>
              </a:extLst>
            </p:cNvPr>
            <p:cNvGrpSpPr/>
            <p:nvPr/>
          </p:nvGrpSpPr>
          <p:grpSpPr>
            <a:xfrm>
              <a:off x="-1778631" y="2187928"/>
              <a:ext cx="1170438" cy="1114611"/>
              <a:chOff x="-4543055" y="2270956"/>
              <a:chExt cx="1170438" cy="1114611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D70CC5C-DAC3-4598-97AC-D59B524B1441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A4DD5F6B-1DE2-4226-AFE3-413D127FA57F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9D0BE92D-A52B-4218-AEED-A6139A70086A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D456F352-4700-499B-A674-48231BBC2C5B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1B854B62-E91E-4DB3-888B-FCE759F2BBF3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D3E68C1A-4198-4251-956E-2F6C96BD83D3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5AB51B0D-07A2-41FD-BEA3-A33D139F7B52}"/>
                </a:ext>
              </a:extLst>
            </p:cNvPr>
            <p:cNvGrpSpPr/>
            <p:nvPr/>
          </p:nvGrpSpPr>
          <p:grpSpPr>
            <a:xfrm>
              <a:off x="-1394824" y="2046973"/>
              <a:ext cx="408251" cy="349366"/>
              <a:chOff x="-1435474" y="2193548"/>
              <a:chExt cx="408251" cy="349366"/>
            </a:xfrm>
          </p:grpSpPr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3B7CE3D3-DF39-4063-919C-E6253F29563A}"/>
                  </a:ext>
                </a:extLst>
              </p:cNvPr>
              <p:cNvSpPr/>
              <p:nvPr/>
            </p:nvSpPr>
            <p:spPr bwMode="auto">
              <a:xfrm>
                <a:off x="-1435474" y="2193548"/>
                <a:ext cx="408250" cy="2817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四角形: 角を丸くする 277">
                <a:extLst>
                  <a:ext uri="{FF2B5EF4-FFF2-40B4-BE49-F238E27FC236}">
                    <a16:creationId xmlns:a16="http://schemas.microsoft.com/office/drawing/2014/main" id="{10A38341-9B5D-43D4-B219-8CA87B3E666B}"/>
                  </a:ext>
                </a:extLst>
              </p:cNvPr>
              <p:cNvSpPr/>
              <p:nvPr/>
            </p:nvSpPr>
            <p:spPr bwMode="auto">
              <a:xfrm rot="16200000">
                <a:off x="-1431612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四角形: 角を丸くする 277">
                <a:extLst>
                  <a:ext uri="{FF2B5EF4-FFF2-40B4-BE49-F238E27FC236}">
                    <a16:creationId xmlns:a16="http://schemas.microsoft.com/office/drawing/2014/main" id="{26628C40-366F-4275-A0AD-C856F8585537}"/>
                  </a:ext>
                </a:extLst>
              </p:cNvPr>
              <p:cNvSpPr/>
              <p:nvPr/>
            </p:nvSpPr>
            <p:spPr bwMode="auto">
              <a:xfrm rot="16200000">
                <a:off x="-1331600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6" name="四角形: 角を丸くする 277">
                <a:extLst>
                  <a:ext uri="{FF2B5EF4-FFF2-40B4-BE49-F238E27FC236}">
                    <a16:creationId xmlns:a16="http://schemas.microsoft.com/office/drawing/2014/main" id="{3268A951-0279-49EC-A375-929DC0425321}"/>
                  </a:ext>
                </a:extLst>
              </p:cNvPr>
              <p:cNvSpPr/>
              <p:nvPr/>
            </p:nvSpPr>
            <p:spPr bwMode="auto">
              <a:xfrm rot="16200000">
                <a:off x="-1229207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7" name="四角形: 角を丸くする 277">
                <a:extLst>
                  <a:ext uri="{FF2B5EF4-FFF2-40B4-BE49-F238E27FC236}">
                    <a16:creationId xmlns:a16="http://schemas.microsoft.com/office/drawing/2014/main" id="{10E149B7-DDE1-462C-A3CE-3350955A117C}"/>
                  </a:ext>
                </a:extLst>
              </p:cNvPr>
              <p:cNvSpPr/>
              <p:nvPr/>
            </p:nvSpPr>
            <p:spPr bwMode="auto">
              <a:xfrm rot="16200000">
                <a:off x="-1126813" y="2443324"/>
                <a:ext cx="96930" cy="102250"/>
              </a:xfrm>
              <a:custGeom>
                <a:avLst/>
                <a:gdLst>
                  <a:gd name="connsiteX0" fmla="*/ 0 w 148054"/>
                  <a:gd name="connsiteY0" fmla="*/ 51125 h 102249"/>
                  <a:gd name="connsiteX1" fmla="*/ 51125 w 148054"/>
                  <a:gd name="connsiteY1" fmla="*/ 0 h 102249"/>
                  <a:gd name="connsiteX2" fmla="*/ 96930 w 148054"/>
                  <a:gd name="connsiteY2" fmla="*/ 0 h 102249"/>
                  <a:gd name="connsiteX3" fmla="*/ 148055 w 148054"/>
                  <a:gd name="connsiteY3" fmla="*/ 51125 h 102249"/>
                  <a:gd name="connsiteX4" fmla="*/ 148054 w 148054"/>
                  <a:gd name="connsiteY4" fmla="*/ 51125 h 102249"/>
                  <a:gd name="connsiteX5" fmla="*/ 96929 w 148054"/>
                  <a:gd name="connsiteY5" fmla="*/ 102250 h 102249"/>
                  <a:gd name="connsiteX6" fmla="*/ 51125 w 148054"/>
                  <a:gd name="connsiteY6" fmla="*/ 102249 h 102249"/>
                  <a:gd name="connsiteX7" fmla="*/ 0 w 148054"/>
                  <a:gd name="connsiteY7" fmla="*/ 51124 h 102249"/>
                  <a:gd name="connsiteX8" fmla="*/ 0 w 148054"/>
                  <a:gd name="connsiteY8" fmla="*/ 51125 h 102249"/>
                  <a:gd name="connsiteX0" fmla="*/ 148054 w 239494"/>
                  <a:gd name="connsiteY0" fmla="*/ 51125 h 142565"/>
                  <a:gd name="connsiteX1" fmla="*/ 96929 w 239494"/>
                  <a:gd name="connsiteY1" fmla="*/ 102250 h 142565"/>
                  <a:gd name="connsiteX2" fmla="*/ 51125 w 239494"/>
                  <a:gd name="connsiteY2" fmla="*/ 102249 h 142565"/>
                  <a:gd name="connsiteX3" fmla="*/ 0 w 239494"/>
                  <a:gd name="connsiteY3" fmla="*/ 51124 h 142565"/>
                  <a:gd name="connsiteX4" fmla="*/ 0 w 239494"/>
                  <a:gd name="connsiteY4" fmla="*/ 51125 h 142565"/>
                  <a:gd name="connsiteX5" fmla="*/ 51125 w 239494"/>
                  <a:gd name="connsiteY5" fmla="*/ 0 h 142565"/>
                  <a:gd name="connsiteX6" fmla="*/ 96930 w 239494"/>
                  <a:gd name="connsiteY6" fmla="*/ 0 h 142565"/>
                  <a:gd name="connsiteX7" fmla="*/ 148055 w 239494"/>
                  <a:gd name="connsiteY7" fmla="*/ 51125 h 142565"/>
                  <a:gd name="connsiteX8" fmla="*/ 239494 w 239494"/>
                  <a:gd name="connsiteY8" fmla="*/ 142565 h 142565"/>
                  <a:gd name="connsiteX0" fmla="*/ 148054 w 148055"/>
                  <a:gd name="connsiteY0" fmla="*/ 51125 h 102250"/>
                  <a:gd name="connsiteX1" fmla="*/ 96929 w 148055"/>
                  <a:gd name="connsiteY1" fmla="*/ 102250 h 102250"/>
                  <a:gd name="connsiteX2" fmla="*/ 51125 w 148055"/>
                  <a:gd name="connsiteY2" fmla="*/ 102249 h 102250"/>
                  <a:gd name="connsiteX3" fmla="*/ 0 w 148055"/>
                  <a:gd name="connsiteY3" fmla="*/ 51124 h 102250"/>
                  <a:gd name="connsiteX4" fmla="*/ 0 w 148055"/>
                  <a:gd name="connsiteY4" fmla="*/ 51125 h 102250"/>
                  <a:gd name="connsiteX5" fmla="*/ 51125 w 148055"/>
                  <a:gd name="connsiteY5" fmla="*/ 0 h 102250"/>
                  <a:gd name="connsiteX6" fmla="*/ 96930 w 148055"/>
                  <a:gd name="connsiteY6" fmla="*/ 0 h 102250"/>
                  <a:gd name="connsiteX7" fmla="*/ 148055 w 148055"/>
                  <a:gd name="connsiteY7" fmla="*/ 51125 h 102250"/>
                  <a:gd name="connsiteX0" fmla="*/ 148054 w 148054"/>
                  <a:gd name="connsiteY0" fmla="*/ 51125 h 102250"/>
                  <a:gd name="connsiteX1" fmla="*/ 96929 w 148054"/>
                  <a:gd name="connsiteY1" fmla="*/ 102250 h 102250"/>
                  <a:gd name="connsiteX2" fmla="*/ 51125 w 148054"/>
                  <a:gd name="connsiteY2" fmla="*/ 102249 h 102250"/>
                  <a:gd name="connsiteX3" fmla="*/ 0 w 148054"/>
                  <a:gd name="connsiteY3" fmla="*/ 51124 h 102250"/>
                  <a:gd name="connsiteX4" fmla="*/ 0 w 148054"/>
                  <a:gd name="connsiteY4" fmla="*/ 51125 h 102250"/>
                  <a:gd name="connsiteX5" fmla="*/ 51125 w 148054"/>
                  <a:gd name="connsiteY5" fmla="*/ 0 h 102250"/>
                  <a:gd name="connsiteX6" fmla="*/ 96930 w 148054"/>
                  <a:gd name="connsiteY6" fmla="*/ 0 h 102250"/>
                  <a:gd name="connsiteX0" fmla="*/ 96929 w 96930"/>
                  <a:gd name="connsiteY0" fmla="*/ 102250 h 102250"/>
                  <a:gd name="connsiteX1" fmla="*/ 51125 w 96930"/>
                  <a:gd name="connsiteY1" fmla="*/ 102249 h 102250"/>
                  <a:gd name="connsiteX2" fmla="*/ 0 w 96930"/>
                  <a:gd name="connsiteY2" fmla="*/ 51124 h 102250"/>
                  <a:gd name="connsiteX3" fmla="*/ 0 w 96930"/>
                  <a:gd name="connsiteY3" fmla="*/ 51125 h 102250"/>
                  <a:gd name="connsiteX4" fmla="*/ 51125 w 96930"/>
                  <a:gd name="connsiteY4" fmla="*/ 0 h 102250"/>
                  <a:gd name="connsiteX5" fmla="*/ 96930 w 96930"/>
                  <a:gd name="connsiteY5" fmla="*/ 0 h 10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6930" h="102250">
                    <a:moveTo>
                      <a:pt x="96929" y="102250"/>
                    </a:moveTo>
                    <a:lnTo>
                      <a:pt x="51125" y="102249"/>
                    </a:lnTo>
                    <a:cubicBezTo>
                      <a:pt x="22889" y="102249"/>
                      <a:pt x="0" y="79360"/>
                      <a:pt x="0" y="51124"/>
                    </a:cubicBezTo>
                    <a:lnTo>
                      <a:pt x="0" y="51125"/>
                    </a:lnTo>
                    <a:cubicBezTo>
                      <a:pt x="0" y="22889"/>
                      <a:pt x="22889" y="0"/>
                      <a:pt x="51125" y="0"/>
                    </a:cubicBezTo>
                    <a:lnTo>
                      <a:pt x="96930" y="0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A12E95A1-40DC-469F-B371-FC9EC83B8576}"/>
                </a:ext>
              </a:extLst>
            </p:cNvPr>
            <p:cNvSpPr/>
            <p:nvPr/>
          </p:nvSpPr>
          <p:spPr bwMode="auto">
            <a:xfrm rot="900000">
              <a:off x="-1319327" y="2681141"/>
              <a:ext cx="276823" cy="252804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58EC6770-8EA0-46A8-8FF4-D7610A14F5AE}"/>
                </a:ext>
              </a:extLst>
            </p:cNvPr>
            <p:cNvSpPr/>
            <p:nvPr/>
          </p:nvSpPr>
          <p:spPr bwMode="auto">
            <a:xfrm rot="900000" flipH="1">
              <a:off x="-1213011" y="2602889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1CC7842B-C2C6-4F8A-957B-C88304AC3964}"/>
                </a:ext>
              </a:extLst>
            </p:cNvPr>
            <p:cNvSpPr/>
            <p:nvPr/>
          </p:nvSpPr>
          <p:spPr bwMode="auto">
            <a:xfrm rot="900000" flipH="1">
              <a:off x="-1139192" y="2621939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48B4E10D-B678-4696-B9E4-0108209D4708}"/>
                </a:ext>
              </a:extLst>
            </p:cNvPr>
            <p:cNvSpPr/>
            <p:nvPr/>
          </p:nvSpPr>
          <p:spPr bwMode="auto">
            <a:xfrm rot="900000" flipH="1">
              <a:off x="-1227299" y="2881496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0978926A-9D3C-46C1-A8B8-770E670A0A7C}"/>
                </a:ext>
              </a:extLst>
            </p:cNvPr>
            <p:cNvSpPr/>
            <p:nvPr/>
          </p:nvSpPr>
          <p:spPr bwMode="auto">
            <a:xfrm rot="900000" flipH="1">
              <a:off x="-1153480" y="2900546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A2E971B-8BBA-4CB4-825B-04850A45789C}"/>
                </a:ext>
              </a:extLst>
            </p:cNvPr>
            <p:cNvSpPr/>
            <p:nvPr/>
          </p:nvSpPr>
          <p:spPr bwMode="auto">
            <a:xfrm rot="6300000" flipH="1">
              <a:off x="-1336836" y="2731478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86532623-7FBB-4BA2-ACC8-7B7AF4F7AF0C}"/>
                </a:ext>
              </a:extLst>
            </p:cNvPr>
            <p:cNvSpPr/>
            <p:nvPr/>
          </p:nvSpPr>
          <p:spPr bwMode="auto">
            <a:xfrm rot="6300000" flipH="1">
              <a:off x="-1062992" y="2741004"/>
              <a:ext cx="45719" cy="11806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C8C78EB0-D3F2-49BC-B072-9381E1F28B92}"/>
              </a:ext>
            </a:extLst>
          </p:cNvPr>
          <p:cNvGrpSpPr/>
          <p:nvPr/>
        </p:nvGrpSpPr>
        <p:grpSpPr>
          <a:xfrm>
            <a:off x="3957508" y="1523710"/>
            <a:ext cx="1964186" cy="1642292"/>
            <a:chOff x="-2783955" y="6592466"/>
            <a:chExt cx="2686324" cy="2246083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CD2BD708-10B2-4319-8DCE-283CDA53ACB5}"/>
                </a:ext>
              </a:extLst>
            </p:cNvPr>
            <p:cNvSpPr/>
            <p:nvPr/>
          </p:nvSpPr>
          <p:spPr bwMode="auto">
            <a:xfrm>
              <a:off x="-1727941" y="6592466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9C83462F-3280-401A-8D7E-416390B73170}"/>
                </a:ext>
              </a:extLst>
            </p:cNvPr>
            <p:cNvSpPr/>
            <p:nvPr/>
          </p:nvSpPr>
          <p:spPr bwMode="auto">
            <a:xfrm>
              <a:off x="-1633834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904A2B7C-C7B9-4ED2-BEDA-9BBB72301B97}"/>
                </a:ext>
              </a:extLst>
            </p:cNvPr>
            <p:cNvGrpSpPr/>
            <p:nvPr/>
          </p:nvGrpSpPr>
          <p:grpSpPr>
            <a:xfrm>
              <a:off x="-173988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F87C2127-9ABD-470A-BB0D-D5298F43B60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24BB1A4A-BD35-4868-B396-194CB06FF3C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9668DDA-4DCB-46AB-BC17-F547B5F360D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C0A514B3-762A-4BDD-A086-E6722BFA8D95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3AE3F017-D351-4E6F-A55C-BE630155F8B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B5A40FBE-BA4B-48A0-B5BC-BBAF2B8C05A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4F24C28D-F53F-47A1-87BC-F047DC9CE9F3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591E5EFD-A22E-4B90-A618-61FF8641B32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8A91257E-5C21-4B08-86E1-BC93CB9051B1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BAF2BE37-FFDD-4D71-B2E8-D428A5549234}"/>
                </a:ext>
              </a:extLst>
            </p:cNvPr>
            <p:cNvSpPr/>
            <p:nvPr/>
          </p:nvSpPr>
          <p:spPr bwMode="auto">
            <a:xfrm>
              <a:off x="-1291489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C44151E2-F89F-471E-93D6-E7BB89CFB70C}"/>
                </a:ext>
              </a:extLst>
            </p:cNvPr>
            <p:cNvSpPr/>
            <p:nvPr/>
          </p:nvSpPr>
          <p:spPr bwMode="auto">
            <a:xfrm flipH="1">
              <a:off x="-1621596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アーチ 240">
              <a:extLst>
                <a:ext uri="{FF2B5EF4-FFF2-40B4-BE49-F238E27FC236}">
                  <a16:creationId xmlns:a16="http://schemas.microsoft.com/office/drawing/2014/main" id="{16E9D7C1-01DC-4387-96E9-A6722545D661}"/>
                </a:ext>
              </a:extLst>
            </p:cNvPr>
            <p:cNvSpPr/>
            <p:nvPr/>
          </p:nvSpPr>
          <p:spPr bwMode="auto">
            <a:xfrm>
              <a:off x="-9547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アーチ 241">
              <a:extLst>
                <a:ext uri="{FF2B5EF4-FFF2-40B4-BE49-F238E27FC236}">
                  <a16:creationId xmlns:a16="http://schemas.microsoft.com/office/drawing/2014/main" id="{C58C3622-EF7D-4D6E-8801-B9E30D13040A}"/>
                </a:ext>
              </a:extLst>
            </p:cNvPr>
            <p:cNvSpPr/>
            <p:nvPr/>
          </p:nvSpPr>
          <p:spPr bwMode="auto">
            <a:xfrm>
              <a:off x="-153918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月 242">
              <a:extLst>
                <a:ext uri="{FF2B5EF4-FFF2-40B4-BE49-F238E27FC236}">
                  <a16:creationId xmlns:a16="http://schemas.microsoft.com/office/drawing/2014/main" id="{501AED20-E386-41B9-9F39-5A905EEC7E0E}"/>
                </a:ext>
              </a:extLst>
            </p:cNvPr>
            <p:cNvSpPr/>
            <p:nvPr/>
          </p:nvSpPr>
          <p:spPr bwMode="auto">
            <a:xfrm>
              <a:off x="-1691345" y="705804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月 243">
              <a:extLst>
                <a:ext uri="{FF2B5EF4-FFF2-40B4-BE49-F238E27FC236}">
                  <a16:creationId xmlns:a16="http://schemas.microsoft.com/office/drawing/2014/main" id="{4B8AB38D-7FC7-423F-8857-8ACBAA62AD7A}"/>
                </a:ext>
              </a:extLst>
            </p:cNvPr>
            <p:cNvSpPr/>
            <p:nvPr/>
          </p:nvSpPr>
          <p:spPr bwMode="auto">
            <a:xfrm flipH="1">
              <a:off x="-637138" y="7058044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二等辺三角形 16">
              <a:extLst>
                <a:ext uri="{FF2B5EF4-FFF2-40B4-BE49-F238E27FC236}">
                  <a16:creationId xmlns:a16="http://schemas.microsoft.com/office/drawing/2014/main" id="{6C87C90B-4587-4EED-ACD6-50E02F89340F}"/>
                </a:ext>
              </a:extLst>
            </p:cNvPr>
            <p:cNvSpPr/>
            <p:nvPr/>
          </p:nvSpPr>
          <p:spPr bwMode="auto">
            <a:xfrm rot="10800000" flipH="1">
              <a:off x="-122829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79000DE8-DC2F-43F9-BE13-E2DA48C030B3}"/>
                </a:ext>
              </a:extLst>
            </p:cNvPr>
            <p:cNvGrpSpPr/>
            <p:nvPr/>
          </p:nvGrpSpPr>
          <p:grpSpPr>
            <a:xfrm>
              <a:off x="-660171" y="7563869"/>
              <a:ext cx="484741" cy="1241496"/>
              <a:chOff x="-1033419" y="1448780"/>
              <a:chExt cx="1059805" cy="2714326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69EFE455-DAB1-457A-8B77-AF856251B9A8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FB054EB3-207D-464F-A655-2A44FBFA9A08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3810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67B4FE7E-28D7-4B6B-B9B2-FEE1806EBE86}"/>
                </a:ext>
              </a:extLst>
            </p:cNvPr>
            <p:cNvGrpSpPr/>
            <p:nvPr/>
          </p:nvGrpSpPr>
          <p:grpSpPr>
            <a:xfrm>
              <a:off x="-314294" y="8089623"/>
              <a:ext cx="216663" cy="379937"/>
              <a:chOff x="-314294" y="8089623"/>
              <a:chExt cx="216663" cy="456682"/>
            </a:xfrm>
          </p:grpSpPr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036FFBEF-13D3-4032-B828-23FF2CEEFDB2}"/>
                  </a:ext>
                </a:extLst>
              </p:cNvPr>
              <p:cNvSpPr/>
              <p:nvPr/>
            </p:nvSpPr>
            <p:spPr bwMode="auto">
              <a:xfrm>
                <a:off x="-314294" y="8089623"/>
                <a:ext cx="216663" cy="1114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81B226E4-BB9E-4A22-BE15-0DF5E4778C93}"/>
                  </a:ext>
                </a:extLst>
              </p:cNvPr>
              <p:cNvSpPr/>
              <p:nvPr/>
            </p:nvSpPr>
            <p:spPr bwMode="auto">
              <a:xfrm>
                <a:off x="-314294" y="8206304"/>
                <a:ext cx="216663" cy="1114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C13B4C9B-C5DC-43C2-82FE-84F386E566F6}"/>
                  </a:ext>
                </a:extLst>
              </p:cNvPr>
              <p:cNvSpPr/>
              <p:nvPr/>
            </p:nvSpPr>
            <p:spPr bwMode="auto">
              <a:xfrm>
                <a:off x="-314294" y="8318223"/>
                <a:ext cx="216663" cy="1114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4E051E37-32C7-4BB1-B368-A97CE76F28EF}"/>
                  </a:ext>
                </a:extLst>
              </p:cNvPr>
              <p:cNvSpPr/>
              <p:nvPr/>
            </p:nvSpPr>
            <p:spPr bwMode="auto">
              <a:xfrm>
                <a:off x="-314294" y="8434904"/>
                <a:ext cx="216663" cy="11140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170AE5CA-C067-4F41-8CE3-A8DFB73BDE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-1512112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E598C06-3FA6-4AB7-AD5E-B4542F7DA744}"/>
                </a:ext>
              </a:extLst>
            </p:cNvPr>
            <p:cNvGrpSpPr/>
            <p:nvPr/>
          </p:nvGrpSpPr>
          <p:grpSpPr>
            <a:xfrm>
              <a:off x="-2783955" y="6666744"/>
              <a:ext cx="1125068" cy="1329973"/>
              <a:chOff x="-720809" y="4051660"/>
              <a:chExt cx="1125068" cy="1329973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083D4A5B-6E0A-4217-99F7-B0F4DE930C45}"/>
                  </a:ext>
                </a:extLst>
              </p:cNvPr>
              <p:cNvSpPr/>
              <p:nvPr/>
            </p:nvSpPr>
            <p:spPr bwMode="auto">
              <a:xfrm>
                <a:off x="-720809" y="4051660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F20BAF0F-BC52-4E6E-AD77-B1E414137A5C}"/>
                  </a:ext>
                </a:extLst>
              </p:cNvPr>
              <p:cNvSpPr/>
              <p:nvPr/>
            </p:nvSpPr>
            <p:spPr bwMode="auto">
              <a:xfrm>
                <a:off x="-80959" y="5042499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B0608D9B-0AFA-4A4A-BFA5-47BA2DE370A8}"/>
                  </a:ext>
                </a:extLst>
              </p:cNvPr>
              <p:cNvSpPr/>
              <p:nvPr/>
            </p:nvSpPr>
            <p:spPr bwMode="auto">
              <a:xfrm>
                <a:off x="133171" y="5261755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2A27DC77-B2B8-4060-B302-687484160563}"/>
                </a:ext>
              </a:extLst>
            </p:cNvPr>
            <p:cNvGrpSpPr/>
            <p:nvPr/>
          </p:nvGrpSpPr>
          <p:grpSpPr>
            <a:xfrm>
              <a:off x="-2672477" y="6824888"/>
              <a:ext cx="872464" cy="808245"/>
              <a:chOff x="5666059" y="3944938"/>
              <a:chExt cx="4819651" cy="3724275"/>
            </a:xfrm>
          </p:grpSpPr>
          <p:sp>
            <p:nvSpPr>
              <p:cNvPr id="251" name="Freeform 7">
                <a:extLst>
                  <a:ext uri="{FF2B5EF4-FFF2-40B4-BE49-F238E27FC236}">
                    <a16:creationId xmlns:a16="http://schemas.microsoft.com/office/drawing/2014/main" id="{228C5601-CBC8-4DA8-922B-63FC6AD20D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2" name="Freeform 8">
                <a:extLst>
                  <a:ext uri="{FF2B5EF4-FFF2-40B4-BE49-F238E27FC236}">
                    <a16:creationId xmlns:a16="http://schemas.microsoft.com/office/drawing/2014/main" id="{0FA5263B-2448-4EFC-A3DB-FE8A0A2D35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3" name="Freeform 9">
                <a:extLst>
                  <a:ext uri="{FF2B5EF4-FFF2-40B4-BE49-F238E27FC236}">
                    <a16:creationId xmlns:a16="http://schemas.microsoft.com/office/drawing/2014/main" id="{EB456C71-AF68-4EA6-B30D-3817031D94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310045A-872D-43F4-8487-85DDF99CE7FD}"/>
              </a:ext>
            </a:extLst>
          </p:cNvPr>
          <p:cNvGrpSpPr/>
          <p:nvPr/>
        </p:nvGrpSpPr>
        <p:grpSpPr>
          <a:xfrm>
            <a:off x="6755180" y="4063238"/>
            <a:ext cx="2297604" cy="2124492"/>
            <a:chOff x="2809430" y="3899260"/>
            <a:chExt cx="3138643" cy="290216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3CC14B5-C617-4F54-B2DB-3FC77E36DAF9}"/>
                </a:ext>
              </a:extLst>
            </p:cNvPr>
            <p:cNvGrpSpPr/>
            <p:nvPr/>
          </p:nvGrpSpPr>
          <p:grpSpPr>
            <a:xfrm>
              <a:off x="2809430" y="3899260"/>
              <a:ext cx="3138643" cy="2902163"/>
              <a:chOff x="2809430" y="3899260"/>
              <a:chExt cx="3138643" cy="2902163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DCDA8EC-7FC6-4EEB-B830-6474F0923C63}"/>
                  </a:ext>
                </a:extLst>
              </p:cNvPr>
              <p:cNvGrpSpPr/>
              <p:nvPr/>
            </p:nvGrpSpPr>
            <p:grpSpPr>
              <a:xfrm>
                <a:off x="3846459" y="4197109"/>
                <a:ext cx="2101614" cy="2604314"/>
                <a:chOff x="3159729" y="4197109"/>
                <a:chExt cx="2101614" cy="2604314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608A3556-0CB0-4818-B699-2345D5CCC899}"/>
                    </a:ext>
                  </a:extLst>
                </p:cNvPr>
                <p:cNvSpPr/>
                <p:nvPr/>
              </p:nvSpPr>
              <p:spPr bwMode="auto">
                <a:xfrm>
                  <a:off x="3178258" y="4197109"/>
                  <a:ext cx="1304973" cy="1204933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C28608E1-7FFF-4C39-B4BF-C3A0F12821BA}"/>
                    </a:ext>
                  </a:extLst>
                </p:cNvPr>
                <p:cNvSpPr/>
                <p:nvPr/>
              </p:nvSpPr>
              <p:spPr bwMode="auto">
                <a:xfrm>
                  <a:off x="3272365" y="5663001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DAF54227-82D0-4850-9404-DCA37381DFE1}"/>
                    </a:ext>
                  </a:extLst>
                </p:cNvPr>
                <p:cNvGrpSpPr/>
                <p:nvPr/>
              </p:nvGrpSpPr>
              <p:grpSpPr>
                <a:xfrm>
                  <a:off x="3166319" y="43472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88FEB29B-1CB8-4D7F-A0E9-CA8DC39D7DD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339CB726-7881-4274-8A4E-4485C38A5E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7C2D9BBD-4C71-43B1-992D-732E1DC29D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CEB6A29D-7BD0-4E36-B842-14048CECF05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12294EF7-3D8F-442E-B5E2-ACE11661BF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63CA3357-7AA2-41AB-B80A-933FDB085C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" name="台形 36">
                    <a:extLst>
                      <a:ext uri="{FF2B5EF4-FFF2-40B4-BE49-F238E27FC236}">
                        <a16:creationId xmlns:a16="http://schemas.microsoft.com/office/drawing/2014/main" id="{8FDFFC6A-DE03-45A4-8BAC-11161A196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A7BB53A9-2B4A-41FF-9446-AFEC82C47E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F434EDD6-5C95-4330-890C-AADFAF6D3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2C1CD6C-7E22-4725-80C1-4166FA36F580}"/>
                    </a:ext>
                  </a:extLst>
                </p:cNvPr>
                <p:cNvSpPr/>
                <p:nvPr/>
              </p:nvSpPr>
              <p:spPr bwMode="auto">
                <a:xfrm>
                  <a:off x="3617854" y="5629145"/>
                  <a:ext cx="411827" cy="206823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  <a:gd name="connsiteX16" fmla="*/ 565746 w 588578"/>
                    <a:gd name="connsiteY16" fmla="*/ 0 h 275205"/>
                    <a:gd name="connsiteX0" fmla="*/ 561317 w 584149"/>
                    <a:gd name="connsiteY0" fmla="*/ 0 h 275205"/>
                    <a:gd name="connsiteX1" fmla="*/ 579721 w 584149"/>
                    <a:gd name="connsiteY1" fmla="*/ 48979 h 275205"/>
                    <a:gd name="connsiteX2" fmla="*/ 500626 w 584149"/>
                    <a:gd name="connsiteY2" fmla="*/ 254267 h 275205"/>
                    <a:gd name="connsiteX3" fmla="*/ 335321 w 584149"/>
                    <a:gd name="connsiteY3" fmla="*/ 254598 h 275205"/>
                    <a:gd name="connsiteX4" fmla="*/ 289860 w 584149"/>
                    <a:gd name="connsiteY4" fmla="*/ 224472 h 275205"/>
                    <a:gd name="connsiteX5" fmla="*/ 244398 w 584149"/>
                    <a:gd name="connsiteY5" fmla="*/ 254598 h 275205"/>
                    <a:gd name="connsiteX6" fmla="*/ 79092 w 584149"/>
                    <a:gd name="connsiteY6" fmla="*/ 254267 h 275205"/>
                    <a:gd name="connsiteX7" fmla="*/ -1 w 584149"/>
                    <a:gd name="connsiteY7" fmla="*/ 48980 h 275205"/>
                    <a:gd name="connsiteX8" fmla="*/ 18402 w 584149"/>
                    <a:gd name="connsiteY8" fmla="*/ 1 h 275205"/>
                    <a:gd name="connsiteX9" fmla="*/ 81415 w 584149"/>
                    <a:gd name="connsiteY9" fmla="*/ 49269 h 275205"/>
                    <a:gd name="connsiteX10" fmla="*/ 166141 w 584149"/>
                    <a:gd name="connsiteY10" fmla="*/ 103495 h 275205"/>
                    <a:gd name="connsiteX11" fmla="*/ 255465 w 584149"/>
                    <a:gd name="connsiteY11" fmla="*/ 149756 h 275205"/>
                    <a:gd name="connsiteX12" fmla="*/ 289859 w 584149"/>
                    <a:gd name="connsiteY12" fmla="*/ 163638 h 275205"/>
                    <a:gd name="connsiteX13" fmla="*/ 324253 w 584149"/>
                    <a:gd name="connsiteY13" fmla="*/ 149756 h 275205"/>
                    <a:gd name="connsiteX14" fmla="*/ 413577 w 584149"/>
                    <a:gd name="connsiteY14" fmla="*/ 103494 h 275205"/>
                    <a:gd name="connsiteX15" fmla="*/ 498303 w 584149"/>
                    <a:gd name="connsiteY15" fmla="*/ 49268 h 275205"/>
                    <a:gd name="connsiteX16" fmla="*/ 561317 w 584149"/>
                    <a:gd name="connsiteY16" fmla="*/ 0 h 275205"/>
                    <a:gd name="connsiteX0" fmla="*/ 561318 w 584150"/>
                    <a:gd name="connsiteY0" fmla="*/ 0 h 275205"/>
                    <a:gd name="connsiteX1" fmla="*/ 579722 w 584150"/>
                    <a:gd name="connsiteY1" fmla="*/ 48979 h 275205"/>
                    <a:gd name="connsiteX2" fmla="*/ 500627 w 584150"/>
                    <a:gd name="connsiteY2" fmla="*/ 254267 h 275205"/>
                    <a:gd name="connsiteX3" fmla="*/ 335322 w 584150"/>
                    <a:gd name="connsiteY3" fmla="*/ 254598 h 275205"/>
                    <a:gd name="connsiteX4" fmla="*/ 289861 w 584150"/>
                    <a:gd name="connsiteY4" fmla="*/ 224472 h 275205"/>
                    <a:gd name="connsiteX5" fmla="*/ 79093 w 584150"/>
                    <a:gd name="connsiteY5" fmla="*/ 254267 h 275205"/>
                    <a:gd name="connsiteX6" fmla="*/ 0 w 584150"/>
                    <a:gd name="connsiteY6" fmla="*/ 48980 h 275205"/>
                    <a:gd name="connsiteX7" fmla="*/ 18403 w 584150"/>
                    <a:gd name="connsiteY7" fmla="*/ 1 h 275205"/>
                    <a:gd name="connsiteX8" fmla="*/ 81416 w 584150"/>
                    <a:gd name="connsiteY8" fmla="*/ 49269 h 275205"/>
                    <a:gd name="connsiteX9" fmla="*/ 166142 w 584150"/>
                    <a:gd name="connsiteY9" fmla="*/ 103495 h 275205"/>
                    <a:gd name="connsiteX10" fmla="*/ 255466 w 584150"/>
                    <a:gd name="connsiteY10" fmla="*/ 149756 h 275205"/>
                    <a:gd name="connsiteX11" fmla="*/ 289860 w 584150"/>
                    <a:gd name="connsiteY11" fmla="*/ 163638 h 275205"/>
                    <a:gd name="connsiteX12" fmla="*/ 324254 w 584150"/>
                    <a:gd name="connsiteY12" fmla="*/ 149756 h 275205"/>
                    <a:gd name="connsiteX13" fmla="*/ 413578 w 584150"/>
                    <a:gd name="connsiteY13" fmla="*/ 103494 h 275205"/>
                    <a:gd name="connsiteX14" fmla="*/ 498304 w 584150"/>
                    <a:gd name="connsiteY14" fmla="*/ 49268 h 275205"/>
                    <a:gd name="connsiteX15" fmla="*/ 561318 w 584150"/>
                    <a:gd name="connsiteY15" fmla="*/ 0 h 275205"/>
                    <a:gd name="connsiteX0" fmla="*/ 561318 w 582982"/>
                    <a:gd name="connsiteY0" fmla="*/ 0 h 262399"/>
                    <a:gd name="connsiteX1" fmla="*/ 579722 w 582982"/>
                    <a:gd name="connsiteY1" fmla="*/ 48979 h 262399"/>
                    <a:gd name="connsiteX2" fmla="*/ 500627 w 582982"/>
                    <a:gd name="connsiteY2" fmla="*/ 254267 h 262399"/>
                    <a:gd name="connsiteX3" fmla="*/ 289861 w 582982"/>
                    <a:gd name="connsiteY3" fmla="*/ 224472 h 262399"/>
                    <a:gd name="connsiteX4" fmla="*/ 79093 w 582982"/>
                    <a:gd name="connsiteY4" fmla="*/ 254267 h 262399"/>
                    <a:gd name="connsiteX5" fmla="*/ 0 w 582982"/>
                    <a:gd name="connsiteY5" fmla="*/ 48980 h 262399"/>
                    <a:gd name="connsiteX6" fmla="*/ 18403 w 582982"/>
                    <a:gd name="connsiteY6" fmla="*/ 1 h 262399"/>
                    <a:gd name="connsiteX7" fmla="*/ 81416 w 582982"/>
                    <a:gd name="connsiteY7" fmla="*/ 49269 h 262399"/>
                    <a:gd name="connsiteX8" fmla="*/ 166142 w 582982"/>
                    <a:gd name="connsiteY8" fmla="*/ 103495 h 262399"/>
                    <a:gd name="connsiteX9" fmla="*/ 255466 w 582982"/>
                    <a:gd name="connsiteY9" fmla="*/ 149756 h 262399"/>
                    <a:gd name="connsiteX10" fmla="*/ 289860 w 582982"/>
                    <a:gd name="connsiteY10" fmla="*/ 163638 h 262399"/>
                    <a:gd name="connsiteX11" fmla="*/ 324254 w 582982"/>
                    <a:gd name="connsiteY11" fmla="*/ 149756 h 262399"/>
                    <a:gd name="connsiteX12" fmla="*/ 413578 w 582982"/>
                    <a:gd name="connsiteY12" fmla="*/ 103494 h 262399"/>
                    <a:gd name="connsiteX13" fmla="*/ 498304 w 582982"/>
                    <a:gd name="connsiteY13" fmla="*/ 49268 h 262399"/>
                    <a:gd name="connsiteX14" fmla="*/ 561318 w 582982"/>
                    <a:gd name="connsiteY14" fmla="*/ 0 h 262399"/>
                    <a:gd name="connsiteX0" fmla="*/ 561318 w 579722"/>
                    <a:gd name="connsiteY0" fmla="*/ 0 h 262400"/>
                    <a:gd name="connsiteX1" fmla="*/ 579722 w 579722"/>
                    <a:gd name="connsiteY1" fmla="*/ 48979 h 262400"/>
                    <a:gd name="connsiteX2" fmla="*/ 500627 w 579722"/>
                    <a:gd name="connsiteY2" fmla="*/ 254267 h 262400"/>
                    <a:gd name="connsiteX3" fmla="*/ 289861 w 579722"/>
                    <a:gd name="connsiteY3" fmla="*/ 224472 h 262400"/>
                    <a:gd name="connsiteX4" fmla="*/ 79093 w 579722"/>
                    <a:gd name="connsiteY4" fmla="*/ 254267 h 262400"/>
                    <a:gd name="connsiteX5" fmla="*/ 0 w 579722"/>
                    <a:gd name="connsiteY5" fmla="*/ 48980 h 262400"/>
                    <a:gd name="connsiteX6" fmla="*/ 18403 w 579722"/>
                    <a:gd name="connsiteY6" fmla="*/ 1 h 262400"/>
                    <a:gd name="connsiteX7" fmla="*/ 81416 w 579722"/>
                    <a:gd name="connsiteY7" fmla="*/ 49269 h 262400"/>
                    <a:gd name="connsiteX8" fmla="*/ 166142 w 579722"/>
                    <a:gd name="connsiteY8" fmla="*/ 103495 h 262400"/>
                    <a:gd name="connsiteX9" fmla="*/ 255466 w 579722"/>
                    <a:gd name="connsiteY9" fmla="*/ 149756 h 262400"/>
                    <a:gd name="connsiteX10" fmla="*/ 289860 w 579722"/>
                    <a:gd name="connsiteY10" fmla="*/ 163638 h 262400"/>
                    <a:gd name="connsiteX11" fmla="*/ 324254 w 579722"/>
                    <a:gd name="connsiteY11" fmla="*/ 149756 h 262400"/>
                    <a:gd name="connsiteX12" fmla="*/ 413578 w 579722"/>
                    <a:gd name="connsiteY12" fmla="*/ 103494 h 262400"/>
                    <a:gd name="connsiteX13" fmla="*/ 498304 w 579722"/>
                    <a:gd name="connsiteY13" fmla="*/ 49268 h 262400"/>
                    <a:gd name="connsiteX14" fmla="*/ 561318 w 579722"/>
                    <a:gd name="connsiteY14" fmla="*/ 0 h 262400"/>
                    <a:gd name="connsiteX0" fmla="*/ 561318 w 579722"/>
                    <a:gd name="connsiteY0" fmla="*/ 0 h 254266"/>
                    <a:gd name="connsiteX1" fmla="*/ 579722 w 579722"/>
                    <a:gd name="connsiteY1" fmla="*/ 48979 h 254266"/>
                    <a:gd name="connsiteX2" fmla="*/ 500627 w 579722"/>
                    <a:gd name="connsiteY2" fmla="*/ 254267 h 254266"/>
                    <a:gd name="connsiteX3" fmla="*/ 289861 w 579722"/>
                    <a:gd name="connsiteY3" fmla="*/ 224472 h 254266"/>
                    <a:gd name="connsiteX4" fmla="*/ 79093 w 579722"/>
                    <a:gd name="connsiteY4" fmla="*/ 254267 h 254266"/>
                    <a:gd name="connsiteX5" fmla="*/ 0 w 579722"/>
                    <a:gd name="connsiteY5" fmla="*/ 48980 h 254266"/>
                    <a:gd name="connsiteX6" fmla="*/ 18403 w 579722"/>
                    <a:gd name="connsiteY6" fmla="*/ 1 h 254266"/>
                    <a:gd name="connsiteX7" fmla="*/ 81416 w 579722"/>
                    <a:gd name="connsiteY7" fmla="*/ 49269 h 254266"/>
                    <a:gd name="connsiteX8" fmla="*/ 166142 w 579722"/>
                    <a:gd name="connsiteY8" fmla="*/ 103495 h 254266"/>
                    <a:gd name="connsiteX9" fmla="*/ 255466 w 579722"/>
                    <a:gd name="connsiteY9" fmla="*/ 149756 h 254266"/>
                    <a:gd name="connsiteX10" fmla="*/ 289860 w 579722"/>
                    <a:gd name="connsiteY10" fmla="*/ 163638 h 254266"/>
                    <a:gd name="connsiteX11" fmla="*/ 324254 w 579722"/>
                    <a:gd name="connsiteY11" fmla="*/ 149756 h 254266"/>
                    <a:gd name="connsiteX12" fmla="*/ 413578 w 579722"/>
                    <a:gd name="connsiteY12" fmla="*/ 103494 h 254266"/>
                    <a:gd name="connsiteX13" fmla="*/ 498304 w 579722"/>
                    <a:gd name="connsiteY13" fmla="*/ 49268 h 254266"/>
                    <a:gd name="connsiteX14" fmla="*/ 561318 w 579722"/>
                    <a:gd name="connsiteY14" fmla="*/ 0 h 254266"/>
                    <a:gd name="connsiteX0" fmla="*/ 561318 w 579722"/>
                    <a:gd name="connsiteY0" fmla="*/ 0 h 291140"/>
                    <a:gd name="connsiteX1" fmla="*/ 579722 w 579722"/>
                    <a:gd name="connsiteY1" fmla="*/ 48979 h 291140"/>
                    <a:gd name="connsiteX2" fmla="*/ 500627 w 579722"/>
                    <a:gd name="connsiteY2" fmla="*/ 254267 h 291140"/>
                    <a:gd name="connsiteX3" fmla="*/ 289861 w 579722"/>
                    <a:gd name="connsiteY3" fmla="*/ 224472 h 291140"/>
                    <a:gd name="connsiteX4" fmla="*/ 65685 w 579722"/>
                    <a:gd name="connsiteY4" fmla="*/ 291140 h 291140"/>
                    <a:gd name="connsiteX5" fmla="*/ 0 w 579722"/>
                    <a:gd name="connsiteY5" fmla="*/ 48980 h 291140"/>
                    <a:gd name="connsiteX6" fmla="*/ 18403 w 579722"/>
                    <a:gd name="connsiteY6" fmla="*/ 1 h 291140"/>
                    <a:gd name="connsiteX7" fmla="*/ 81416 w 579722"/>
                    <a:gd name="connsiteY7" fmla="*/ 49269 h 291140"/>
                    <a:gd name="connsiteX8" fmla="*/ 166142 w 579722"/>
                    <a:gd name="connsiteY8" fmla="*/ 103495 h 291140"/>
                    <a:gd name="connsiteX9" fmla="*/ 255466 w 579722"/>
                    <a:gd name="connsiteY9" fmla="*/ 149756 h 291140"/>
                    <a:gd name="connsiteX10" fmla="*/ 289860 w 579722"/>
                    <a:gd name="connsiteY10" fmla="*/ 163638 h 291140"/>
                    <a:gd name="connsiteX11" fmla="*/ 324254 w 579722"/>
                    <a:gd name="connsiteY11" fmla="*/ 149756 h 291140"/>
                    <a:gd name="connsiteX12" fmla="*/ 413578 w 579722"/>
                    <a:gd name="connsiteY12" fmla="*/ 103494 h 291140"/>
                    <a:gd name="connsiteX13" fmla="*/ 498304 w 579722"/>
                    <a:gd name="connsiteY13" fmla="*/ 49268 h 291140"/>
                    <a:gd name="connsiteX14" fmla="*/ 561318 w 579722"/>
                    <a:gd name="connsiteY14" fmla="*/ 0 h 291140"/>
                    <a:gd name="connsiteX0" fmla="*/ 561318 w 579722"/>
                    <a:gd name="connsiteY0" fmla="*/ 0 h 291140"/>
                    <a:gd name="connsiteX1" fmla="*/ 579722 w 579722"/>
                    <a:gd name="connsiteY1" fmla="*/ 48979 h 291140"/>
                    <a:gd name="connsiteX2" fmla="*/ 500627 w 579722"/>
                    <a:gd name="connsiteY2" fmla="*/ 291140 h 291140"/>
                    <a:gd name="connsiteX3" fmla="*/ 289861 w 579722"/>
                    <a:gd name="connsiteY3" fmla="*/ 224472 h 291140"/>
                    <a:gd name="connsiteX4" fmla="*/ 65685 w 579722"/>
                    <a:gd name="connsiteY4" fmla="*/ 291140 h 291140"/>
                    <a:gd name="connsiteX5" fmla="*/ 0 w 579722"/>
                    <a:gd name="connsiteY5" fmla="*/ 48980 h 291140"/>
                    <a:gd name="connsiteX6" fmla="*/ 18403 w 579722"/>
                    <a:gd name="connsiteY6" fmla="*/ 1 h 291140"/>
                    <a:gd name="connsiteX7" fmla="*/ 81416 w 579722"/>
                    <a:gd name="connsiteY7" fmla="*/ 49269 h 291140"/>
                    <a:gd name="connsiteX8" fmla="*/ 166142 w 579722"/>
                    <a:gd name="connsiteY8" fmla="*/ 103495 h 291140"/>
                    <a:gd name="connsiteX9" fmla="*/ 255466 w 579722"/>
                    <a:gd name="connsiteY9" fmla="*/ 149756 h 291140"/>
                    <a:gd name="connsiteX10" fmla="*/ 289860 w 579722"/>
                    <a:gd name="connsiteY10" fmla="*/ 163638 h 291140"/>
                    <a:gd name="connsiteX11" fmla="*/ 324254 w 579722"/>
                    <a:gd name="connsiteY11" fmla="*/ 149756 h 291140"/>
                    <a:gd name="connsiteX12" fmla="*/ 413578 w 579722"/>
                    <a:gd name="connsiteY12" fmla="*/ 103494 h 291140"/>
                    <a:gd name="connsiteX13" fmla="*/ 498304 w 579722"/>
                    <a:gd name="connsiteY13" fmla="*/ 49268 h 291140"/>
                    <a:gd name="connsiteX14" fmla="*/ 561318 w 579722"/>
                    <a:gd name="connsiteY14" fmla="*/ 0 h 291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9722" h="291140">
                      <a:moveTo>
                        <a:pt x="561318" y="0"/>
                      </a:moveTo>
                      <a:lnTo>
                        <a:pt x="579722" y="48979"/>
                      </a:lnTo>
                      <a:lnTo>
                        <a:pt x="500627" y="291140"/>
                      </a:lnTo>
                      <a:lnTo>
                        <a:pt x="289861" y="224472"/>
                      </a:lnTo>
                      <a:lnTo>
                        <a:pt x="65685" y="291140"/>
                      </a:lnTo>
                      <a:lnTo>
                        <a:pt x="0" y="48980"/>
                      </a:lnTo>
                      <a:lnTo>
                        <a:pt x="18403" y="1"/>
                      </a:lnTo>
                      <a:lnTo>
                        <a:pt x="81416" y="49269"/>
                      </a:lnTo>
                      <a:cubicBezTo>
                        <a:pt x="108019" y="68108"/>
                        <a:pt x="136332" y="86284"/>
                        <a:pt x="166142" y="103495"/>
                      </a:cubicBezTo>
                      <a:cubicBezTo>
                        <a:pt x="195953" y="120706"/>
                        <a:pt x="225849" y="136138"/>
                        <a:pt x="255466" y="149756"/>
                      </a:cubicBezTo>
                      <a:lnTo>
                        <a:pt x="289860" y="163638"/>
                      </a:lnTo>
                      <a:lnTo>
                        <a:pt x="324254" y="149756"/>
                      </a:lnTo>
                      <a:cubicBezTo>
                        <a:pt x="353872" y="136138"/>
                        <a:pt x="383768" y="120705"/>
                        <a:pt x="413578" y="103494"/>
                      </a:cubicBezTo>
                      <a:cubicBezTo>
                        <a:pt x="443390" y="86283"/>
                        <a:pt x="471703" y="68109"/>
                        <a:pt x="498304" y="49268"/>
                      </a:cubicBezTo>
                      <a:lnTo>
                        <a:pt x="5613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二等辺三角形 16">
                  <a:extLst>
                    <a:ext uri="{FF2B5EF4-FFF2-40B4-BE49-F238E27FC236}">
                      <a16:creationId xmlns:a16="http://schemas.microsoft.com/office/drawing/2014/main" id="{C3AEB382-9AF8-4438-9B41-23FBCB6B2C5E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3749738" y="5346025"/>
                  <a:ext cx="168870" cy="9275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0DEF32B-6F74-45E7-A514-469D009592B1}"/>
                    </a:ext>
                  </a:extLst>
                </p:cNvPr>
                <p:cNvGrpSpPr/>
                <p:nvPr/>
              </p:nvGrpSpPr>
              <p:grpSpPr>
                <a:xfrm>
                  <a:off x="4018411" y="5224615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CF5AD762-6D49-4F69-93AA-36BD62BD933D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34A5117F-DCEC-4119-A0F1-CA514CA3D60D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26" name="台形 25">
                      <a:extLst>
                        <a:ext uri="{FF2B5EF4-FFF2-40B4-BE49-F238E27FC236}">
                          <a16:creationId xmlns:a16="http://schemas.microsoft.com/office/drawing/2014/main" id="{82B411D0-06A1-45F5-97E4-5BF9FF63F5C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" name="楕円 16">
                      <a:extLst>
                        <a:ext uri="{FF2B5EF4-FFF2-40B4-BE49-F238E27FC236}">
                          <a16:creationId xmlns:a16="http://schemas.microsoft.com/office/drawing/2014/main" id="{6ADE4E3E-CE4B-4403-9173-B1C44416FA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142EC75B-E2ED-49E9-AEA2-8B7ADE0585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29" name="四角形: 角を丸くする 28">
                        <a:extLst>
                          <a:ext uri="{FF2B5EF4-FFF2-40B4-BE49-F238E27FC236}">
                            <a16:creationId xmlns:a16="http://schemas.microsoft.com/office/drawing/2014/main" id="{621CD626-DA00-4E1A-9CCB-F7D0AABF71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0" name="四角形: 上の 2 つの角を丸める 29">
                        <a:extLst>
                          <a:ext uri="{FF2B5EF4-FFF2-40B4-BE49-F238E27FC236}">
                            <a16:creationId xmlns:a16="http://schemas.microsoft.com/office/drawing/2014/main" id="{3EB1310A-1B59-4352-9284-4DA0C2D819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1" name="四角形: 角を丸くする 277">
                        <a:extLst>
                          <a:ext uri="{FF2B5EF4-FFF2-40B4-BE49-F238E27FC236}">
                            <a16:creationId xmlns:a16="http://schemas.microsoft.com/office/drawing/2014/main" id="{BA24AC97-7FD6-4745-9A3F-439E6CF7991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2" name="四角形: 角を丸くする 277">
                        <a:extLst>
                          <a:ext uri="{FF2B5EF4-FFF2-40B4-BE49-F238E27FC236}">
                            <a16:creationId xmlns:a16="http://schemas.microsoft.com/office/drawing/2014/main" id="{42DB71A3-6394-4431-8151-33B88F96093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3" name="四角形: 角を丸くする 277">
                        <a:extLst>
                          <a:ext uri="{FF2B5EF4-FFF2-40B4-BE49-F238E27FC236}">
                            <a16:creationId xmlns:a16="http://schemas.microsoft.com/office/drawing/2014/main" id="{1BB3854E-F29E-45C2-832A-149DFD60E8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4" name="四角形: 角を丸くする 277">
                        <a:extLst>
                          <a:ext uri="{FF2B5EF4-FFF2-40B4-BE49-F238E27FC236}">
                            <a16:creationId xmlns:a16="http://schemas.microsoft.com/office/drawing/2014/main" id="{B4B29FD7-0000-4325-BB91-2D15C156C4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3ABD9DC9-C104-4B40-B240-67FC9A431DD1}"/>
                    </a:ext>
                  </a:extLst>
                </p:cNvPr>
                <p:cNvSpPr txBox="1"/>
                <p:nvPr/>
              </p:nvSpPr>
              <p:spPr>
                <a:xfrm>
                  <a:off x="4276272" y="6195625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燃える</a:t>
                  </a: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E55C6FA9-C222-45E2-ADF7-9C0000CAAE85}"/>
                    </a:ext>
                  </a:extLst>
                </p:cNvPr>
                <p:cNvSpPr/>
                <p:nvPr/>
              </p:nvSpPr>
              <p:spPr bwMode="auto">
                <a:xfrm>
                  <a:off x="3306731" y="5269219"/>
                  <a:ext cx="302774" cy="469837"/>
                </a:xfrm>
                <a:custGeom>
                  <a:avLst/>
                  <a:gdLst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262091 h 378790"/>
                    <a:gd name="connsiteX11" fmla="*/ 0 w 244101"/>
                    <a:gd name="connsiteY11" fmla="*/ 217815 h 378790"/>
                    <a:gd name="connsiteX12" fmla="*/ 0 w 244101"/>
                    <a:gd name="connsiteY12" fmla="*/ 34988 h 378790"/>
                    <a:gd name="connsiteX13" fmla="*/ 34988 w 244101"/>
                    <a:gd name="connsiteY13" fmla="*/ 0 h 378790"/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217815 h 378790"/>
                    <a:gd name="connsiteX11" fmla="*/ 0 w 244101"/>
                    <a:gd name="connsiteY11" fmla="*/ 34988 h 378790"/>
                    <a:gd name="connsiteX12" fmla="*/ 34988 w 244101"/>
                    <a:gd name="connsiteY12" fmla="*/ 0 h 378790"/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34988 h 378790"/>
                    <a:gd name="connsiteX11" fmla="*/ 34988 w 244101"/>
                    <a:gd name="connsiteY11" fmla="*/ 0 h 37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4101" h="378790">
                      <a:moveTo>
                        <a:pt x="34988" y="0"/>
                      </a:moveTo>
                      <a:cubicBezTo>
                        <a:pt x="54311" y="0"/>
                        <a:pt x="69976" y="15665"/>
                        <a:pt x="69976" y="34988"/>
                      </a:cubicBezTo>
                      <a:lnTo>
                        <a:pt x="69976" y="141501"/>
                      </a:lnTo>
                      <a:lnTo>
                        <a:pt x="77917" y="139898"/>
                      </a:lnTo>
                      <a:lnTo>
                        <a:pt x="166184" y="139898"/>
                      </a:lnTo>
                      <a:cubicBezTo>
                        <a:pt x="209216" y="139898"/>
                        <a:pt x="244101" y="174783"/>
                        <a:pt x="244101" y="217815"/>
                      </a:cubicBezTo>
                      <a:lnTo>
                        <a:pt x="244101" y="300873"/>
                      </a:lnTo>
                      <a:cubicBezTo>
                        <a:pt x="244101" y="343905"/>
                        <a:pt x="209216" y="378790"/>
                        <a:pt x="166184" y="378790"/>
                      </a:cubicBezTo>
                      <a:lnTo>
                        <a:pt x="77917" y="378790"/>
                      </a:lnTo>
                      <a:cubicBezTo>
                        <a:pt x="34885" y="378790"/>
                        <a:pt x="0" y="343905"/>
                        <a:pt x="0" y="300873"/>
                      </a:cubicBezTo>
                      <a:lnTo>
                        <a:pt x="0" y="34988"/>
                      </a:lnTo>
                      <a:cubicBezTo>
                        <a:pt x="0" y="15665"/>
                        <a:pt x="15665" y="0"/>
                        <a:pt x="349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14A7F4F5-8150-49E6-8019-628239B17749}"/>
                    </a:ext>
                  </a:extLst>
                </p:cNvPr>
                <p:cNvSpPr/>
                <p:nvPr/>
              </p:nvSpPr>
              <p:spPr bwMode="auto">
                <a:xfrm rot="11941697">
                  <a:off x="3159729" y="5668648"/>
                  <a:ext cx="304834" cy="7872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FBB3A386-20E6-4859-B328-E8D8D6C05B6B}"/>
                  </a:ext>
                </a:extLst>
              </p:cNvPr>
              <p:cNvGrpSpPr/>
              <p:nvPr/>
            </p:nvGrpSpPr>
            <p:grpSpPr>
              <a:xfrm>
                <a:off x="2809430" y="3899260"/>
                <a:ext cx="1125068" cy="1329973"/>
                <a:chOff x="1732831" y="3899260"/>
                <a:chExt cx="1125068" cy="1329973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CB28FC07-794F-4B47-A662-95782613E34B}"/>
                    </a:ext>
                  </a:extLst>
                </p:cNvPr>
                <p:cNvSpPr/>
                <p:nvPr/>
              </p:nvSpPr>
              <p:spPr bwMode="auto">
                <a:xfrm>
                  <a:off x="1732831" y="38992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A761AA4A-491F-4817-9893-5AE10A800C9E}"/>
                    </a:ext>
                  </a:extLst>
                </p:cNvPr>
                <p:cNvSpPr/>
                <p:nvPr/>
              </p:nvSpPr>
              <p:spPr bwMode="auto">
                <a:xfrm>
                  <a:off x="2372681" y="48900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71326BE-A103-4E91-B0F5-79D9AE6C9DF1}"/>
                    </a:ext>
                  </a:extLst>
                </p:cNvPr>
                <p:cNvSpPr/>
                <p:nvPr/>
              </p:nvSpPr>
              <p:spPr bwMode="auto">
                <a:xfrm>
                  <a:off x="2586811" y="51093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D48DFFC0-E42E-4F95-9BE6-94E3F817BE81}"/>
                  </a:ext>
                </a:extLst>
              </p:cNvPr>
              <p:cNvSpPr/>
              <p:nvPr/>
            </p:nvSpPr>
            <p:spPr bwMode="auto">
              <a:xfrm>
                <a:off x="4164548" y="4771185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2E959777-0393-4B0B-A691-43398F84BE89}"/>
                  </a:ext>
                </a:extLst>
              </p:cNvPr>
              <p:cNvSpPr/>
              <p:nvPr/>
            </p:nvSpPr>
            <p:spPr bwMode="auto">
              <a:xfrm>
                <a:off x="4737170" y="4771185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45552645-B8B9-46F0-B73F-D6E13B411D14}"/>
                  </a:ext>
                </a:extLst>
              </p:cNvPr>
              <p:cNvSpPr txBox="1"/>
              <p:nvPr/>
            </p:nvSpPr>
            <p:spPr>
              <a:xfrm>
                <a:off x="2967055" y="4276524"/>
                <a:ext cx="767148" cy="36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8:00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4888B6A-79DD-4D86-8737-5526825875F6}"/>
                </a:ext>
              </a:extLst>
            </p:cNvPr>
            <p:cNvGrpSpPr/>
            <p:nvPr/>
          </p:nvGrpSpPr>
          <p:grpSpPr>
            <a:xfrm>
              <a:off x="4066228" y="4630480"/>
              <a:ext cx="886772" cy="81340"/>
              <a:chOff x="7208675" y="4662829"/>
              <a:chExt cx="886772" cy="8134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AE33B637-1BBD-48CC-B96B-0382CC718E3F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EBBA5C7-B576-42CA-962A-4C9959989C25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FC33E59-99A9-41FA-A7EB-5FCF9E519865}"/>
              </a:ext>
            </a:extLst>
          </p:cNvPr>
          <p:cNvGrpSpPr/>
          <p:nvPr/>
        </p:nvGrpSpPr>
        <p:grpSpPr>
          <a:xfrm>
            <a:off x="3774139" y="4216050"/>
            <a:ext cx="2429522" cy="1871548"/>
            <a:chOff x="-873209" y="3899260"/>
            <a:chExt cx="3318850" cy="2556627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083747A-3CF0-463E-8789-235167812042}"/>
                </a:ext>
              </a:extLst>
            </p:cNvPr>
            <p:cNvGrpSpPr/>
            <p:nvPr/>
          </p:nvGrpSpPr>
          <p:grpSpPr>
            <a:xfrm>
              <a:off x="-873209" y="3899260"/>
              <a:ext cx="3318850" cy="2556627"/>
              <a:chOff x="-873209" y="3899260"/>
              <a:chExt cx="3318850" cy="2556627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C53F2899-12B0-4FC1-A034-16709F8AC23D}"/>
                  </a:ext>
                </a:extLst>
              </p:cNvPr>
              <p:cNvGrpSpPr/>
              <p:nvPr/>
            </p:nvGrpSpPr>
            <p:grpSpPr>
              <a:xfrm>
                <a:off x="-873209" y="3899260"/>
                <a:ext cx="2342498" cy="2556627"/>
                <a:chOff x="3782400" y="3899260"/>
                <a:chExt cx="2342498" cy="2556627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00A89BF-BEA8-4D96-95EB-2B71D8E2FCDE}"/>
                    </a:ext>
                  </a:extLst>
                </p:cNvPr>
                <p:cNvGrpSpPr/>
                <p:nvPr/>
              </p:nvGrpSpPr>
              <p:grpSpPr>
                <a:xfrm>
                  <a:off x="4793127" y="4186885"/>
                  <a:ext cx="1331771" cy="2252944"/>
                  <a:chOff x="-2921073" y="3034739"/>
                  <a:chExt cx="1331771" cy="2252944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5DF62253-E7AE-4009-B98E-CBF025473306}"/>
                      </a:ext>
                    </a:extLst>
                  </p:cNvPr>
                  <p:cNvGrpSpPr/>
                  <p:nvPr/>
                </p:nvGrpSpPr>
                <p:grpSpPr>
                  <a:xfrm>
                    <a:off x="-2921073" y="3034739"/>
                    <a:ext cx="1331771" cy="2252944"/>
                    <a:chOff x="2178036" y="4689140"/>
                    <a:chExt cx="1331771" cy="2252944"/>
                  </a:xfrm>
                </p:grpSpPr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4BB8E4FE-2BA0-40A6-A818-546B384DE4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89975" y="4689140"/>
                      <a:ext cx="1304973" cy="125475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四角形: 上の 2 つの角を丸める 76">
                      <a:extLst>
                        <a:ext uri="{FF2B5EF4-FFF2-40B4-BE49-F238E27FC236}">
                          <a16:creationId xmlns:a16="http://schemas.microsoft.com/office/drawing/2014/main" id="{97643A9A-E489-46BB-9063-1DEE8735DC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84082" y="6155032"/>
                      <a:ext cx="1102808" cy="780191"/>
                    </a:xfrm>
                    <a:prstGeom prst="round2SameRect">
                      <a:avLst>
                        <a:gd name="adj1" fmla="val 43898"/>
                        <a:gd name="adj2" fmla="val 0"/>
                      </a:avLst>
                    </a:prstGeom>
                    <a:solidFill>
                      <a:srgbClr val="00B05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8" name="グループ化 77">
                      <a:extLst>
                        <a:ext uri="{FF2B5EF4-FFF2-40B4-BE49-F238E27FC236}">
                          <a16:creationId xmlns:a16="http://schemas.microsoft.com/office/drawing/2014/main" id="{615CF226-96EC-485D-B60B-3804302BF3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78036" y="4839255"/>
                      <a:ext cx="1331771" cy="1425059"/>
                      <a:chOff x="4443712" y="847868"/>
                      <a:chExt cx="986061" cy="1055133"/>
                    </a:xfrm>
                  </p:grpSpPr>
                  <p:grpSp>
                    <p:nvGrpSpPr>
                      <p:cNvPr id="81" name="グループ化 80">
                        <a:extLst>
                          <a:ext uri="{FF2B5EF4-FFF2-40B4-BE49-F238E27FC236}">
                            <a16:creationId xmlns:a16="http://schemas.microsoft.com/office/drawing/2014/main" id="{4E8AF00F-A7CC-4C6F-86F7-A89F88557C7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5221288" y="1211107"/>
                        <a:ext cx="208485" cy="272934"/>
                        <a:chOff x="4317103" y="1493786"/>
                        <a:chExt cx="208485" cy="27293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88" name="楕円 87">
                          <a:extLst>
                            <a:ext uri="{FF2B5EF4-FFF2-40B4-BE49-F238E27FC236}">
                              <a16:creationId xmlns:a16="http://schemas.microsoft.com/office/drawing/2014/main" id="{01F333D7-0425-40F8-B291-725071FFCDC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317103" y="1493786"/>
                          <a:ext cx="208485" cy="272934"/>
                        </a:xfrm>
                        <a:prstGeom prst="ellipse">
                          <a:avLst/>
                        </a:prstGeom>
                        <a:grpFill/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9" name="楕円 88">
                          <a:extLst>
                            <a:ext uri="{FF2B5EF4-FFF2-40B4-BE49-F238E27FC236}">
                              <a16:creationId xmlns:a16="http://schemas.microsoft.com/office/drawing/2014/main" id="{5BEEBF31-E9D8-4523-B507-1D0D56CC14E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349884" y="1536700"/>
                          <a:ext cx="142924" cy="187106"/>
                        </a:xfrm>
                        <a:prstGeom prst="ellipse">
                          <a:avLst/>
                        </a:prstGeom>
                        <a:solidFill>
                          <a:srgbClr val="FF9933"/>
                        </a:solidFill>
                        <a:ln w="3810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82" name="グループ化 81">
                        <a:extLst>
                          <a:ext uri="{FF2B5EF4-FFF2-40B4-BE49-F238E27FC236}">
                            <a16:creationId xmlns:a16="http://schemas.microsoft.com/office/drawing/2014/main" id="{47D8BE70-1414-4B98-8FD4-FF557C02971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4443712" y="1211106"/>
                        <a:ext cx="208485" cy="272934"/>
                        <a:chOff x="4317103" y="1493786"/>
                        <a:chExt cx="208485" cy="27293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86" name="楕円 85">
                          <a:extLst>
                            <a:ext uri="{FF2B5EF4-FFF2-40B4-BE49-F238E27FC236}">
                              <a16:creationId xmlns:a16="http://schemas.microsoft.com/office/drawing/2014/main" id="{96989A19-5FD7-40B0-BF1D-30AB1BCF0E7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317103" y="1493786"/>
                          <a:ext cx="208485" cy="272934"/>
                        </a:xfrm>
                        <a:prstGeom prst="ellipse">
                          <a:avLst/>
                        </a:prstGeom>
                        <a:grpFill/>
                        <a:ln w="381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7" name="楕円 86">
                          <a:extLst>
                            <a:ext uri="{FF2B5EF4-FFF2-40B4-BE49-F238E27FC236}">
                              <a16:creationId xmlns:a16="http://schemas.microsoft.com/office/drawing/2014/main" id="{B316AC3F-4710-4BBD-9889-818C4604B4C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4349884" y="1536700"/>
                          <a:ext cx="142924" cy="187106"/>
                        </a:xfrm>
                        <a:prstGeom prst="ellipse">
                          <a:avLst/>
                        </a:prstGeom>
                        <a:solidFill>
                          <a:srgbClr val="FF9933"/>
                        </a:solidFill>
                        <a:ln w="3810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83" name="台形 82">
                        <a:extLst>
                          <a:ext uri="{FF2B5EF4-FFF2-40B4-BE49-F238E27FC236}">
                            <a16:creationId xmlns:a16="http://schemas.microsoft.com/office/drawing/2014/main" id="{D26E4FC4-50AC-439F-AE9B-BF7F64D85C5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30603" y="1716779"/>
                        <a:ext cx="199788" cy="186222"/>
                      </a:xfrm>
                      <a:prstGeom prst="trapezoid">
                        <a:avLst>
                          <a:gd name="adj" fmla="val 17426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4" name="楕円 83">
                        <a:extLst>
                          <a:ext uri="{FF2B5EF4-FFF2-40B4-BE49-F238E27FC236}">
                            <a16:creationId xmlns:a16="http://schemas.microsoft.com/office/drawing/2014/main" id="{B4AFEC41-1D5D-4947-A1B1-6E9F7A50BAA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25452" y="847868"/>
                        <a:ext cx="810090" cy="918851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" name="楕円 84">
                        <a:extLst>
                          <a:ext uri="{FF2B5EF4-FFF2-40B4-BE49-F238E27FC236}">
                            <a16:creationId xmlns:a16="http://schemas.microsoft.com/office/drawing/2014/main" id="{DA0AFFA3-5421-4663-99A8-0D51CF82F84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95997" y="1402131"/>
                        <a:ext cx="81490" cy="45719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E50607BD-7ACD-41AF-BD98-CFA9F4383B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2642" y="6121176"/>
                      <a:ext cx="385683" cy="186406"/>
                    </a:xfrm>
                    <a:custGeom>
                      <a:avLst/>
                      <a:gdLst>
                        <a:gd name="connsiteX0" fmla="*/ 565746 w 588578"/>
                        <a:gd name="connsiteY0" fmla="*/ 0 h 275205"/>
                        <a:gd name="connsiteX1" fmla="*/ 584150 w 588578"/>
                        <a:gd name="connsiteY1" fmla="*/ 48979 h 275205"/>
                        <a:gd name="connsiteX2" fmla="*/ 505055 w 588578"/>
                        <a:gd name="connsiteY2" fmla="*/ 254267 h 275205"/>
                        <a:gd name="connsiteX3" fmla="*/ 339750 w 588578"/>
                        <a:gd name="connsiteY3" fmla="*/ 254598 h 275205"/>
                        <a:gd name="connsiteX4" fmla="*/ 294289 w 588578"/>
                        <a:gd name="connsiteY4" fmla="*/ 224472 h 275205"/>
                        <a:gd name="connsiteX5" fmla="*/ 248827 w 588578"/>
                        <a:gd name="connsiteY5" fmla="*/ 254598 h 275205"/>
                        <a:gd name="connsiteX6" fmla="*/ 83521 w 588578"/>
                        <a:gd name="connsiteY6" fmla="*/ 254267 h 275205"/>
                        <a:gd name="connsiteX7" fmla="*/ 4428 w 588578"/>
                        <a:gd name="connsiteY7" fmla="*/ 48980 h 275205"/>
                        <a:gd name="connsiteX8" fmla="*/ 22831 w 588578"/>
                        <a:gd name="connsiteY8" fmla="*/ 1 h 275205"/>
                        <a:gd name="connsiteX9" fmla="*/ 85844 w 588578"/>
                        <a:gd name="connsiteY9" fmla="*/ 49269 h 275205"/>
                        <a:gd name="connsiteX10" fmla="*/ 170570 w 588578"/>
                        <a:gd name="connsiteY10" fmla="*/ 103495 h 275205"/>
                        <a:gd name="connsiteX11" fmla="*/ 259894 w 588578"/>
                        <a:gd name="connsiteY11" fmla="*/ 149756 h 275205"/>
                        <a:gd name="connsiteX12" fmla="*/ 294288 w 588578"/>
                        <a:gd name="connsiteY12" fmla="*/ 163638 h 275205"/>
                        <a:gd name="connsiteX13" fmla="*/ 328682 w 588578"/>
                        <a:gd name="connsiteY13" fmla="*/ 149756 h 275205"/>
                        <a:gd name="connsiteX14" fmla="*/ 418006 w 588578"/>
                        <a:gd name="connsiteY14" fmla="*/ 103494 h 275205"/>
                        <a:gd name="connsiteX15" fmla="*/ 502732 w 588578"/>
                        <a:gd name="connsiteY15" fmla="*/ 49268 h 275205"/>
                        <a:gd name="connsiteX0" fmla="*/ 542920 w 565752"/>
                        <a:gd name="connsiteY0" fmla="*/ 0 h 280602"/>
                        <a:gd name="connsiteX1" fmla="*/ 561324 w 565752"/>
                        <a:gd name="connsiteY1" fmla="*/ 48979 h 280602"/>
                        <a:gd name="connsiteX2" fmla="*/ 482229 w 565752"/>
                        <a:gd name="connsiteY2" fmla="*/ 254267 h 280602"/>
                        <a:gd name="connsiteX3" fmla="*/ 316924 w 565752"/>
                        <a:gd name="connsiteY3" fmla="*/ 254598 h 280602"/>
                        <a:gd name="connsiteX4" fmla="*/ 271463 w 565752"/>
                        <a:gd name="connsiteY4" fmla="*/ 224472 h 280602"/>
                        <a:gd name="connsiteX5" fmla="*/ 226001 w 565752"/>
                        <a:gd name="connsiteY5" fmla="*/ 254598 h 280602"/>
                        <a:gd name="connsiteX6" fmla="*/ 60695 w 565752"/>
                        <a:gd name="connsiteY6" fmla="*/ 254267 h 280602"/>
                        <a:gd name="connsiteX7" fmla="*/ 5 w 565752"/>
                        <a:gd name="connsiteY7" fmla="*/ 1 h 280602"/>
                        <a:gd name="connsiteX8" fmla="*/ 63018 w 565752"/>
                        <a:gd name="connsiteY8" fmla="*/ 49269 h 280602"/>
                        <a:gd name="connsiteX9" fmla="*/ 147744 w 565752"/>
                        <a:gd name="connsiteY9" fmla="*/ 103495 h 280602"/>
                        <a:gd name="connsiteX10" fmla="*/ 237068 w 565752"/>
                        <a:gd name="connsiteY10" fmla="*/ 149756 h 280602"/>
                        <a:gd name="connsiteX11" fmla="*/ 271462 w 565752"/>
                        <a:gd name="connsiteY11" fmla="*/ 163638 h 280602"/>
                        <a:gd name="connsiteX12" fmla="*/ 305856 w 565752"/>
                        <a:gd name="connsiteY12" fmla="*/ 149756 h 280602"/>
                        <a:gd name="connsiteX13" fmla="*/ 395180 w 565752"/>
                        <a:gd name="connsiteY13" fmla="*/ 103494 h 280602"/>
                        <a:gd name="connsiteX14" fmla="*/ 479906 w 565752"/>
                        <a:gd name="connsiteY14" fmla="*/ 49268 h 280602"/>
                        <a:gd name="connsiteX15" fmla="*/ 542920 w 565752"/>
                        <a:gd name="connsiteY15" fmla="*/ 0 h 280602"/>
                        <a:gd name="connsiteX0" fmla="*/ 542920 w 565752"/>
                        <a:gd name="connsiteY0" fmla="*/ 0 h 275205"/>
                        <a:gd name="connsiteX1" fmla="*/ 561324 w 565752"/>
                        <a:gd name="connsiteY1" fmla="*/ 48979 h 275205"/>
                        <a:gd name="connsiteX2" fmla="*/ 482229 w 565752"/>
                        <a:gd name="connsiteY2" fmla="*/ 254267 h 275205"/>
                        <a:gd name="connsiteX3" fmla="*/ 316924 w 565752"/>
                        <a:gd name="connsiteY3" fmla="*/ 254598 h 275205"/>
                        <a:gd name="connsiteX4" fmla="*/ 271463 w 565752"/>
                        <a:gd name="connsiteY4" fmla="*/ 224472 h 275205"/>
                        <a:gd name="connsiteX5" fmla="*/ 60695 w 565752"/>
                        <a:gd name="connsiteY5" fmla="*/ 254267 h 275205"/>
                        <a:gd name="connsiteX6" fmla="*/ 5 w 565752"/>
                        <a:gd name="connsiteY6" fmla="*/ 1 h 275205"/>
                        <a:gd name="connsiteX7" fmla="*/ 63018 w 565752"/>
                        <a:gd name="connsiteY7" fmla="*/ 49269 h 275205"/>
                        <a:gd name="connsiteX8" fmla="*/ 147744 w 565752"/>
                        <a:gd name="connsiteY8" fmla="*/ 103495 h 275205"/>
                        <a:gd name="connsiteX9" fmla="*/ 237068 w 565752"/>
                        <a:gd name="connsiteY9" fmla="*/ 149756 h 275205"/>
                        <a:gd name="connsiteX10" fmla="*/ 271462 w 565752"/>
                        <a:gd name="connsiteY10" fmla="*/ 163638 h 275205"/>
                        <a:gd name="connsiteX11" fmla="*/ 305856 w 565752"/>
                        <a:gd name="connsiteY11" fmla="*/ 149756 h 275205"/>
                        <a:gd name="connsiteX12" fmla="*/ 395180 w 565752"/>
                        <a:gd name="connsiteY12" fmla="*/ 103494 h 275205"/>
                        <a:gd name="connsiteX13" fmla="*/ 479906 w 565752"/>
                        <a:gd name="connsiteY13" fmla="*/ 49268 h 275205"/>
                        <a:gd name="connsiteX14" fmla="*/ 542920 w 565752"/>
                        <a:gd name="connsiteY14" fmla="*/ 0 h 275205"/>
                        <a:gd name="connsiteX0" fmla="*/ 542920 w 564584"/>
                        <a:gd name="connsiteY0" fmla="*/ 0 h 262399"/>
                        <a:gd name="connsiteX1" fmla="*/ 561324 w 564584"/>
                        <a:gd name="connsiteY1" fmla="*/ 48979 h 262399"/>
                        <a:gd name="connsiteX2" fmla="*/ 482229 w 564584"/>
                        <a:gd name="connsiteY2" fmla="*/ 254267 h 262399"/>
                        <a:gd name="connsiteX3" fmla="*/ 271463 w 564584"/>
                        <a:gd name="connsiteY3" fmla="*/ 224472 h 262399"/>
                        <a:gd name="connsiteX4" fmla="*/ 60695 w 564584"/>
                        <a:gd name="connsiteY4" fmla="*/ 254267 h 262399"/>
                        <a:gd name="connsiteX5" fmla="*/ 5 w 564584"/>
                        <a:gd name="connsiteY5" fmla="*/ 1 h 262399"/>
                        <a:gd name="connsiteX6" fmla="*/ 63018 w 564584"/>
                        <a:gd name="connsiteY6" fmla="*/ 49269 h 262399"/>
                        <a:gd name="connsiteX7" fmla="*/ 147744 w 564584"/>
                        <a:gd name="connsiteY7" fmla="*/ 103495 h 262399"/>
                        <a:gd name="connsiteX8" fmla="*/ 237068 w 564584"/>
                        <a:gd name="connsiteY8" fmla="*/ 149756 h 262399"/>
                        <a:gd name="connsiteX9" fmla="*/ 271462 w 564584"/>
                        <a:gd name="connsiteY9" fmla="*/ 163638 h 262399"/>
                        <a:gd name="connsiteX10" fmla="*/ 305856 w 564584"/>
                        <a:gd name="connsiteY10" fmla="*/ 149756 h 262399"/>
                        <a:gd name="connsiteX11" fmla="*/ 395180 w 564584"/>
                        <a:gd name="connsiteY11" fmla="*/ 103494 h 262399"/>
                        <a:gd name="connsiteX12" fmla="*/ 479906 w 564584"/>
                        <a:gd name="connsiteY12" fmla="*/ 49268 h 262399"/>
                        <a:gd name="connsiteX13" fmla="*/ 542920 w 564584"/>
                        <a:gd name="connsiteY13" fmla="*/ 0 h 262399"/>
                        <a:gd name="connsiteX0" fmla="*/ 542920 w 542920"/>
                        <a:gd name="connsiteY0" fmla="*/ 0 h 262400"/>
                        <a:gd name="connsiteX1" fmla="*/ 482229 w 542920"/>
                        <a:gd name="connsiteY1" fmla="*/ 254267 h 262400"/>
                        <a:gd name="connsiteX2" fmla="*/ 271463 w 542920"/>
                        <a:gd name="connsiteY2" fmla="*/ 224472 h 262400"/>
                        <a:gd name="connsiteX3" fmla="*/ 60695 w 542920"/>
                        <a:gd name="connsiteY3" fmla="*/ 254267 h 262400"/>
                        <a:gd name="connsiteX4" fmla="*/ 5 w 542920"/>
                        <a:gd name="connsiteY4" fmla="*/ 1 h 262400"/>
                        <a:gd name="connsiteX5" fmla="*/ 63018 w 542920"/>
                        <a:gd name="connsiteY5" fmla="*/ 49269 h 262400"/>
                        <a:gd name="connsiteX6" fmla="*/ 147744 w 542920"/>
                        <a:gd name="connsiteY6" fmla="*/ 103495 h 262400"/>
                        <a:gd name="connsiteX7" fmla="*/ 237068 w 542920"/>
                        <a:gd name="connsiteY7" fmla="*/ 149756 h 262400"/>
                        <a:gd name="connsiteX8" fmla="*/ 271462 w 542920"/>
                        <a:gd name="connsiteY8" fmla="*/ 163638 h 262400"/>
                        <a:gd name="connsiteX9" fmla="*/ 305856 w 542920"/>
                        <a:gd name="connsiteY9" fmla="*/ 149756 h 262400"/>
                        <a:gd name="connsiteX10" fmla="*/ 395180 w 542920"/>
                        <a:gd name="connsiteY10" fmla="*/ 103494 h 262400"/>
                        <a:gd name="connsiteX11" fmla="*/ 479906 w 542920"/>
                        <a:gd name="connsiteY11" fmla="*/ 49268 h 262400"/>
                        <a:gd name="connsiteX12" fmla="*/ 542920 w 542920"/>
                        <a:gd name="connsiteY12" fmla="*/ 0 h 26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542920" h="262400">
                          <a:moveTo>
                            <a:pt x="542920" y="0"/>
                          </a:moveTo>
                          <a:lnTo>
                            <a:pt x="482229" y="254267"/>
                          </a:lnTo>
                          <a:cubicBezTo>
                            <a:pt x="433919" y="283516"/>
                            <a:pt x="341719" y="224472"/>
                            <a:pt x="271463" y="224472"/>
                          </a:cubicBezTo>
                          <a:lnTo>
                            <a:pt x="60695" y="254267"/>
                          </a:lnTo>
                          <a:cubicBezTo>
                            <a:pt x="23029" y="211834"/>
                            <a:pt x="-382" y="34167"/>
                            <a:pt x="5" y="1"/>
                          </a:cubicBezTo>
                          <a:lnTo>
                            <a:pt x="63018" y="49269"/>
                          </a:lnTo>
                          <a:cubicBezTo>
                            <a:pt x="89621" y="68108"/>
                            <a:pt x="117934" y="86284"/>
                            <a:pt x="147744" y="103495"/>
                          </a:cubicBezTo>
                          <a:cubicBezTo>
                            <a:pt x="177555" y="120706"/>
                            <a:pt x="207451" y="136138"/>
                            <a:pt x="237068" y="149756"/>
                          </a:cubicBezTo>
                          <a:lnTo>
                            <a:pt x="271462" y="163638"/>
                          </a:lnTo>
                          <a:lnTo>
                            <a:pt x="305856" y="149756"/>
                          </a:lnTo>
                          <a:cubicBezTo>
                            <a:pt x="335474" y="136138"/>
                            <a:pt x="365370" y="120705"/>
                            <a:pt x="395180" y="103494"/>
                          </a:cubicBezTo>
                          <a:cubicBezTo>
                            <a:pt x="424992" y="86283"/>
                            <a:pt x="453305" y="68109"/>
                            <a:pt x="479906" y="49268"/>
                          </a:cubicBezTo>
                          <a:lnTo>
                            <a:pt x="54292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cxnSp>
                  <p:nvCxnSpPr>
                    <p:cNvPr id="80" name="直線コネクタ 79">
                      <a:extLst>
                        <a:ext uri="{FF2B5EF4-FFF2-40B4-BE49-F238E27FC236}">
                          <a16:creationId xmlns:a16="http://schemas.microsoft.com/office/drawing/2014/main" id="{667358E8-BCFD-48A3-9813-9D1C69713E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 bwMode="auto">
                    <a:xfrm>
                      <a:off x="3281349" y="6440299"/>
                      <a:ext cx="0" cy="501785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</p:cxnSp>
              </p:grpSp>
              <p:sp>
                <p:nvSpPr>
                  <p:cNvPr id="75" name="二等辺三角形 16">
                    <a:extLst>
                      <a:ext uri="{FF2B5EF4-FFF2-40B4-BE49-F238E27FC236}">
                        <a16:creationId xmlns:a16="http://schemas.microsoft.com/office/drawing/2014/main" id="{18924617-1DF8-415C-B2E4-35B6F566148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409483" y="4088154"/>
                    <a:ext cx="291720" cy="135840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7733E07E-EA8F-4DD1-AF38-0B9CF583C0E0}"/>
                    </a:ext>
                  </a:extLst>
                </p:cNvPr>
                <p:cNvSpPr/>
                <p:nvPr/>
              </p:nvSpPr>
              <p:spPr bwMode="auto">
                <a:xfrm>
                  <a:off x="5104401" y="4757548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874D7BB2-415F-4AA3-8707-872940027862}"/>
                    </a:ext>
                  </a:extLst>
                </p:cNvPr>
                <p:cNvSpPr/>
                <p:nvPr/>
              </p:nvSpPr>
              <p:spPr bwMode="auto">
                <a:xfrm>
                  <a:off x="5677023" y="4757548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22032C4-D137-4D8C-8B2F-92D4BF3AD63C}"/>
                    </a:ext>
                  </a:extLst>
                </p:cNvPr>
                <p:cNvSpPr/>
                <p:nvPr/>
              </p:nvSpPr>
              <p:spPr bwMode="auto">
                <a:xfrm>
                  <a:off x="4952714" y="5269218"/>
                  <a:ext cx="302774" cy="469837"/>
                </a:xfrm>
                <a:custGeom>
                  <a:avLst/>
                  <a:gdLst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262091 h 378790"/>
                    <a:gd name="connsiteX11" fmla="*/ 0 w 244101"/>
                    <a:gd name="connsiteY11" fmla="*/ 217815 h 378790"/>
                    <a:gd name="connsiteX12" fmla="*/ 0 w 244101"/>
                    <a:gd name="connsiteY12" fmla="*/ 34988 h 378790"/>
                    <a:gd name="connsiteX13" fmla="*/ 34988 w 244101"/>
                    <a:gd name="connsiteY13" fmla="*/ 0 h 378790"/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217815 h 378790"/>
                    <a:gd name="connsiteX11" fmla="*/ 0 w 244101"/>
                    <a:gd name="connsiteY11" fmla="*/ 34988 h 378790"/>
                    <a:gd name="connsiteX12" fmla="*/ 34988 w 244101"/>
                    <a:gd name="connsiteY12" fmla="*/ 0 h 378790"/>
                    <a:gd name="connsiteX0" fmla="*/ 34988 w 244101"/>
                    <a:gd name="connsiteY0" fmla="*/ 0 h 378790"/>
                    <a:gd name="connsiteX1" fmla="*/ 69976 w 244101"/>
                    <a:gd name="connsiteY1" fmla="*/ 34988 h 378790"/>
                    <a:gd name="connsiteX2" fmla="*/ 69976 w 244101"/>
                    <a:gd name="connsiteY2" fmla="*/ 141501 h 378790"/>
                    <a:gd name="connsiteX3" fmla="*/ 77917 w 244101"/>
                    <a:gd name="connsiteY3" fmla="*/ 139898 h 378790"/>
                    <a:gd name="connsiteX4" fmla="*/ 166184 w 244101"/>
                    <a:gd name="connsiteY4" fmla="*/ 139898 h 378790"/>
                    <a:gd name="connsiteX5" fmla="*/ 244101 w 244101"/>
                    <a:gd name="connsiteY5" fmla="*/ 217815 h 378790"/>
                    <a:gd name="connsiteX6" fmla="*/ 244101 w 244101"/>
                    <a:gd name="connsiteY6" fmla="*/ 300873 h 378790"/>
                    <a:gd name="connsiteX7" fmla="*/ 166184 w 244101"/>
                    <a:gd name="connsiteY7" fmla="*/ 378790 h 378790"/>
                    <a:gd name="connsiteX8" fmla="*/ 77917 w 244101"/>
                    <a:gd name="connsiteY8" fmla="*/ 378790 h 378790"/>
                    <a:gd name="connsiteX9" fmla="*/ 0 w 244101"/>
                    <a:gd name="connsiteY9" fmla="*/ 300873 h 378790"/>
                    <a:gd name="connsiteX10" fmla="*/ 0 w 244101"/>
                    <a:gd name="connsiteY10" fmla="*/ 34988 h 378790"/>
                    <a:gd name="connsiteX11" fmla="*/ 34988 w 244101"/>
                    <a:gd name="connsiteY11" fmla="*/ 0 h 378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4101" h="378790">
                      <a:moveTo>
                        <a:pt x="34988" y="0"/>
                      </a:moveTo>
                      <a:cubicBezTo>
                        <a:pt x="54311" y="0"/>
                        <a:pt x="69976" y="15665"/>
                        <a:pt x="69976" y="34988"/>
                      </a:cubicBezTo>
                      <a:lnTo>
                        <a:pt x="69976" y="141501"/>
                      </a:lnTo>
                      <a:lnTo>
                        <a:pt x="77917" y="139898"/>
                      </a:lnTo>
                      <a:lnTo>
                        <a:pt x="166184" y="139898"/>
                      </a:lnTo>
                      <a:cubicBezTo>
                        <a:pt x="209216" y="139898"/>
                        <a:pt x="244101" y="174783"/>
                        <a:pt x="244101" y="217815"/>
                      </a:cubicBezTo>
                      <a:lnTo>
                        <a:pt x="244101" y="300873"/>
                      </a:lnTo>
                      <a:cubicBezTo>
                        <a:pt x="244101" y="343905"/>
                        <a:pt x="209216" y="378790"/>
                        <a:pt x="166184" y="378790"/>
                      </a:cubicBezTo>
                      <a:lnTo>
                        <a:pt x="77917" y="378790"/>
                      </a:lnTo>
                      <a:cubicBezTo>
                        <a:pt x="34885" y="378790"/>
                        <a:pt x="0" y="343905"/>
                        <a:pt x="0" y="300873"/>
                      </a:cubicBezTo>
                      <a:lnTo>
                        <a:pt x="0" y="34988"/>
                      </a:lnTo>
                      <a:cubicBezTo>
                        <a:pt x="0" y="15665"/>
                        <a:pt x="15665" y="0"/>
                        <a:pt x="349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97AB37E8-5655-47D0-B053-AAB5D73EB718}"/>
                    </a:ext>
                  </a:extLst>
                </p:cNvPr>
                <p:cNvSpPr/>
                <p:nvPr/>
              </p:nvSpPr>
              <p:spPr bwMode="auto">
                <a:xfrm rot="11941697">
                  <a:off x="4805712" y="5668647"/>
                  <a:ext cx="304834" cy="78724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05D5C9DC-5E16-41CC-9FBA-11D31ADBD75A}"/>
                    </a:ext>
                  </a:extLst>
                </p:cNvPr>
                <p:cNvGrpSpPr/>
                <p:nvPr/>
              </p:nvGrpSpPr>
              <p:grpSpPr>
                <a:xfrm>
                  <a:off x="3782400" y="3899260"/>
                  <a:ext cx="1125068" cy="1329973"/>
                  <a:chOff x="3782400" y="3899260"/>
                  <a:chExt cx="1125068" cy="1329973"/>
                </a:xfrm>
              </p:grpSpPr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959E4EAB-4654-4931-9200-3EB3055C00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400" y="3899260"/>
                    <a:ext cx="1125068" cy="1125068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582FC046-A70F-4656-A3C4-F849EF7B24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22250" y="4890099"/>
                    <a:ext cx="255239" cy="25523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0C3772DB-0472-4669-9C56-4DD9AE2758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6380" y="5109355"/>
                    <a:ext cx="119878" cy="119878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67D22EBB-1B5E-4664-B7D3-77AE558D3BEE}"/>
                    </a:ext>
                  </a:extLst>
                </p:cNvPr>
                <p:cNvGrpSpPr/>
                <p:nvPr/>
              </p:nvGrpSpPr>
              <p:grpSpPr>
                <a:xfrm>
                  <a:off x="3953658" y="4057422"/>
                  <a:ext cx="698502" cy="720093"/>
                  <a:chOff x="311868" y="3457913"/>
                  <a:chExt cx="1113707" cy="1148133"/>
                </a:xfrm>
              </p:grpSpPr>
              <p:sp>
                <p:nvSpPr>
                  <p:cNvPr id="62" name="円: 塗りつぶしなし 61">
                    <a:extLst>
                      <a:ext uri="{FF2B5EF4-FFF2-40B4-BE49-F238E27FC236}">
                        <a16:creationId xmlns:a16="http://schemas.microsoft.com/office/drawing/2014/main" id="{84944F08-6D56-4EF8-87AF-B6ACDA4984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343" y="3457913"/>
                    <a:ext cx="181828" cy="203656"/>
                  </a:xfrm>
                  <a:prstGeom prst="donut">
                    <a:avLst>
                      <a:gd name="adj" fmla="val 3085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C578E661-A997-4D1B-9DA7-F4992E9F80E3}"/>
                      </a:ext>
                    </a:extLst>
                  </p:cNvPr>
                  <p:cNvGrpSpPr/>
                  <p:nvPr/>
                </p:nvGrpSpPr>
                <p:grpSpPr>
                  <a:xfrm>
                    <a:off x="311868" y="3705946"/>
                    <a:ext cx="1109247" cy="900100"/>
                    <a:chOff x="323821" y="3383995"/>
                    <a:chExt cx="1281004" cy="900100"/>
                  </a:xfrm>
                </p:grpSpPr>
                <p:sp>
                  <p:nvSpPr>
                    <p:cNvPr id="68" name="正方形/長方形 67">
                      <a:extLst>
                        <a:ext uri="{FF2B5EF4-FFF2-40B4-BE49-F238E27FC236}">
                          <a16:creationId xmlns:a16="http://schemas.microsoft.com/office/drawing/2014/main" id="{A220E332-1849-4546-AB36-6B53DCEBE4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7322" y="3383995"/>
                      <a:ext cx="927503" cy="900100"/>
                    </a:xfrm>
                    <a:prstGeom prst="rect">
                      <a:avLst/>
                    </a:prstGeom>
                    <a:pattFill prst="narVert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" name="正方形/長方形 68">
                      <a:extLst>
                        <a:ext uri="{FF2B5EF4-FFF2-40B4-BE49-F238E27FC236}">
                          <a16:creationId xmlns:a16="http://schemas.microsoft.com/office/drawing/2014/main" id="{73F1965E-9FCD-45FD-B42D-56B5209336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6843" y="3383995"/>
                      <a:ext cx="927503" cy="900100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" name="フリーフォーム: 図形 69">
                      <a:extLst>
                        <a:ext uri="{FF2B5EF4-FFF2-40B4-BE49-F238E27FC236}">
                          <a16:creationId xmlns:a16="http://schemas.microsoft.com/office/drawing/2014/main" id="{BD967222-B49E-42E9-91C4-EC9DFF42948B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450134" y="3257683"/>
                      <a:ext cx="823544" cy="1076170"/>
                    </a:xfrm>
                    <a:custGeom>
                      <a:avLst/>
                      <a:gdLst>
                        <a:gd name="connsiteX0" fmla="*/ 0 w 965429"/>
                        <a:gd name="connsiteY0" fmla="*/ 148668 h 1076171"/>
                        <a:gd name="connsiteX1" fmla="*/ 0 w 965429"/>
                        <a:gd name="connsiteY1" fmla="*/ 1076171 h 1076171"/>
                        <a:gd name="connsiteX2" fmla="*/ 557116 w 965429"/>
                        <a:gd name="connsiteY2" fmla="*/ 1076171 h 1076171"/>
                        <a:gd name="connsiteX3" fmla="*/ 557116 w 965429"/>
                        <a:gd name="connsiteY3" fmla="*/ 1076012 h 1076171"/>
                        <a:gd name="connsiteX4" fmla="*/ 566438 w 965429"/>
                        <a:gd name="connsiteY4" fmla="*/ 1076171 h 1076171"/>
                        <a:gd name="connsiteX5" fmla="*/ 965429 w 965429"/>
                        <a:gd name="connsiteY5" fmla="*/ 928781 h 1076171"/>
                        <a:gd name="connsiteX6" fmla="*/ 965429 w 965429"/>
                        <a:gd name="connsiteY6" fmla="*/ 0 h 1076171"/>
                        <a:gd name="connsiteX7" fmla="*/ 566438 w 965429"/>
                        <a:gd name="connsiteY7" fmla="*/ 147389 h 1076171"/>
                        <a:gd name="connsiteX8" fmla="*/ 532148 w 965429"/>
                        <a:gd name="connsiteY8" fmla="*/ 146805 h 1076171"/>
                        <a:gd name="connsiteX9" fmla="*/ 532148 w 965429"/>
                        <a:gd name="connsiteY9" fmla="*/ 148668 h 1076171"/>
                        <a:gd name="connsiteX0" fmla="*/ 0 w 965429"/>
                        <a:gd name="connsiteY0" fmla="*/ 148668 h 1076171"/>
                        <a:gd name="connsiteX1" fmla="*/ 0 w 965429"/>
                        <a:gd name="connsiteY1" fmla="*/ 1076171 h 1076171"/>
                        <a:gd name="connsiteX2" fmla="*/ 557116 w 965429"/>
                        <a:gd name="connsiteY2" fmla="*/ 1076171 h 1076171"/>
                        <a:gd name="connsiteX3" fmla="*/ 557116 w 965429"/>
                        <a:gd name="connsiteY3" fmla="*/ 1076012 h 1076171"/>
                        <a:gd name="connsiteX4" fmla="*/ 566438 w 965429"/>
                        <a:gd name="connsiteY4" fmla="*/ 1076171 h 1076171"/>
                        <a:gd name="connsiteX5" fmla="*/ 965429 w 965429"/>
                        <a:gd name="connsiteY5" fmla="*/ 928781 h 1076171"/>
                        <a:gd name="connsiteX6" fmla="*/ 965429 w 965429"/>
                        <a:gd name="connsiteY6" fmla="*/ 0 h 1076171"/>
                        <a:gd name="connsiteX7" fmla="*/ 566438 w 965429"/>
                        <a:gd name="connsiteY7" fmla="*/ 147389 h 1076171"/>
                        <a:gd name="connsiteX8" fmla="*/ 532148 w 965429"/>
                        <a:gd name="connsiteY8" fmla="*/ 146805 h 1076171"/>
                        <a:gd name="connsiteX9" fmla="*/ 0 w 965429"/>
                        <a:gd name="connsiteY9" fmla="*/ 148668 h 1076171"/>
                        <a:gd name="connsiteX0" fmla="*/ 0 w 965429"/>
                        <a:gd name="connsiteY0" fmla="*/ 148668 h 1076171"/>
                        <a:gd name="connsiteX1" fmla="*/ 0 w 965429"/>
                        <a:gd name="connsiteY1" fmla="*/ 1076171 h 1076171"/>
                        <a:gd name="connsiteX2" fmla="*/ 557116 w 965429"/>
                        <a:gd name="connsiteY2" fmla="*/ 1076171 h 1076171"/>
                        <a:gd name="connsiteX3" fmla="*/ 557116 w 965429"/>
                        <a:gd name="connsiteY3" fmla="*/ 1076012 h 1076171"/>
                        <a:gd name="connsiteX4" fmla="*/ 566438 w 965429"/>
                        <a:gd name="connsiteY4" fmla="*/ 1076171 h 1076171"/>
                        <a:gd name="connsiteX5" fmla="*/ 965429 w 965429"/>
                        <a:gd name="connsiteY5" fmla="*/ 928781 h 1076171"/>
                        <a:gd name="connsiteX6" fmla="*/ 965429 w 965429"/>
                        <a:gd name="connsiteY6" fmla="*/ 0 h 1076171"/>
                        <a:gd name="connsiteX7" fmla="*/ 566438 w 965429"/>
                        <a:gd name="connsiteY7" fmla="*/ 147389 h 1076171"/>
                        <a:gd name="connsiteX8" fmla="*/ 0 w 965429"/>
                        <a:gd name="connsiteY8" fmla="*/ 148668 h 1076171"/>
                        <a:gd name="connsiteX0" fmla="*/ 0 w 965429"/>
                        <a:gd name="connsiteY0" fmla="*/ 148668 h 1076171"/>
                        <a:gd name="connsiteX1" fmla="*/ 0 w 965429"/>
                        <a:gd name="connsiteY1" fmla="*/ 1076171 h 1076171"/>
                        <a:gd name="connsiteX2" fmla="*/ 557116 w 965429"/>
                        <a:gd name="connsiteY2" fmla="*/ 1076171 h 1076171"/>
                        <a:gd name="connsiteX3" fmla="*/ 557116 w 965429"/>
                        <a:gd name="connsiteY3" fmla="*/ 1076012 h 1076171"/>
                        <a:gd name="connsiteX4" fmla="*/ 566438 w 965429"/>
                        <a:gd name="connsiteY4" fmla="*/ 1076171 h 1076171"/>
                        <a:gd name="connsiteX5" fmla="*/ 965429 w 965429"/>
                        <a:gd name="connsiteY5" fmla="*/ 928781 h 1076171"/>
                        <a:gd name="connsiteX6" fmla="*/ 965429 w 965429"/>
                        <a:gd name="connsiteY6" fmla="*/ 0 h 1076171"/>
                        <a:gd name="connsiteX7" fmla="*/ 566438 w 965429"/>
                        <a:gd name="connsiteY7" fmla="*/ 147389 h 1076171"/>
                        <a:gd name="connsiteX8" fmla="*/ 0 w 965429"/>
                        <a:gd name="connsiteY8" fmla="*/ 148668 h 1076171"/>
                        <a:gd name="connsiteX0" fmla="*/ 0 w 965429"/>
                        <a:gd name="connsiteY0" fmla="*/ 148668 h 1076171"/>
                        <a:gd name="connsiteX1" fmla="*/ 0 w 965429"/>
                        <a:gd name="connsiteY1" fmla="*/ 1076171 h 1076171"/>
                        <a:gd name="connsiteX2" fmla="*/ 557116 w 965429"/>
                        <a:gd name="connsiteY2" fmla="*/ 1076171 h 1076171"/>
                        <a:gd name="connsiteX3" fmla="*/ 566438 w 965429"/>
                        <a:gd name="connsiteY3" fmla="*/ 1076171 h 1076171"/>
                        <a:gd name="connsiteX4" fmla="*/ 965429 w 965429"/>
                        <a:gd name="connsiteY4" fmla="*/ 928781 h 1076171"/>
                        <a:gd name="connsiteX5" fmla="*/ 965429 w 965429"/>
                        <a:gd name="connsiteY5" fmla="*/ 0 h 1076171"/>
                        <a:gd name="connsiteX6" fmla="*/ 566438 w 965429"/>
                        <a:gd name="connsiteY6" fmla="*/ 147389 h 1076171"/>
                        <a:gd name="connsiteX7" fmla="*/ 0 w 965429"/>
                        <a:gd name="connsiteY7" fmla="*/ 148668 h 10761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965429" h="1076171">
                          <a:moveTo>
                            <a:pt x="0" y="148668"/>
                          </a:moveTo>
                          <a:lnTo>
                            <a:pt x="0" y="1076171"/>
                          </a:lnTo>
                          <a:lnTo>
                            <a:pt x="557116" y="1076171"/>
                          </a:lnTo>
                          <a:lnTo>
                            <a:pt x="566438" y="1076171"/>
                          </a:lnTo>
                          <a:cubicBezTo>
                            <a:pt x="699435" y="1067857"/>
                            <a:pt x="832432" y="1025529"/>
                            <a:pt x="965429" y="928781"/>
                          </a:cubicBezTo>
                          <a:lnTo>
                            <a:pt x="965429" y="0"/>
                          </a:lnTo>
                          <a:cubicBezTo>
                            <a:pt x="832432" y="96748"/>
                            <a:pt x="699435" y="139075"/>
                            <a:pt x="566438" y="147389"/>
                          </a:cubicBezTo>
                          <a:lnTo>
                            <a:pt x="0" y="14866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4" name="正方形/長方形 63">
                    <a:extLst>
                      <a:ext uri="{FF2B5EF4-FFF2-40B4-BE49-F238E27FC236}">
                        <a16:creationId xmlns:a16="http://schemas.microsoft.com/office/drawing/2014/main" id="{68473CEB-021C-42CA-B3A8-F553A6E527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373" y="3629392"/>
                    <a:ext cx="803144" cy="117483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正方形/長方形 64">
                    <a:extLst>
                      <a:ext uri="{FF2B5EF4-FFF2-40B4-BE49-F238E27FC236}">
                        <a16:creationId xmlns:a16="http://schemas.microsoft.com/office/drawing/2014/main" id="{A9EA685B-0BC5-4A25-AA8F-E392C6A6A5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43747" y="3629392"/>
                    <a:ext cx="181828" cy="117483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テキスト ボックス 65">
                    <a:extLst>
                      <a:ext uri="{FF2B5EF4-FFF2-40B4-BE49-F238E27FC236}">
                        <a16:creationId xmlns:a16="http://schemas.microsoft.com/office/drawing/2014/main" id="{3CD8DE3E-B64D-4296-9E09-034F4FB50B2C}"/>
                      </a:ext>
                    </a:extLst>
                  </p:cNvPr>
                  <p:cNvSpPr txBox="1"/>
                  <p:nvPr/>
                </p:nvSpPr>
                <p:spPr>
                  <a:xfrm>
                    <a:off x="625027" y="3834824"/>
                    <a:ext cx="413024" cy="3924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〇〇日</a:t>
                    </a:r>
                  </a:p>
                </p:txBody>
              </p:sp>
              <p:sp>
                <p:nvSpPr>
                  <p:cNvPr id="67" name="テキスト ボックス 66">
                    <a:extLst>
                      <a:ext uri="{FF2B5EF4-FFF2-40B4-BE49-F238E27FC236}">
                        <a16:creationId xmlns:a16="http://schemas.microsoft.com/office/drawing/2014/main" id="{FE9D8C6F-0A06-4921-B503-158AA1AD9EC5}"/>
                      </a:ext>
                    </a:extLst>
                  </p:cNvPr>
                  <p:cNvSpPr txBox="1"/>
                  <p:nvPr/>
                </p:nvSpPr>
                <p:spPr>
                  <a:xfrm>
                    <a:off x="625071" y="4279076"/>
                    <a:ext cx="307612" cy="1924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>
                        <a:gd name="adj" fmla="val 4014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〇曜日</a:t>
                    </a:r>
                  </a:p>
                </p:txBody>
              </p:sp>
            </p:grp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91016C94-5436-4A9B-988F-E497555627B7}"/>
                  </a:ext>
                </a:extLst>
              </p:cNvPr>
              <p:cNvGrpSpPr/>
              <p:nvPr/>
            </p:nvGrpSpPr>
            <p:grpSpPr>
              <a:xfrm flipH="1">
                <a:off x="1320573" y="3899260"/>
                <a:ext cx="1125068" cy="1329973"/>
                <a:chOff x="1732831" y="3899260"/>
                <a:chExt cx="1125068" cy="1329973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6F3B67FD-8DB4-4D8E-A687-2F75D1A629F5}"/>
                    </a:ext>
                  </a:extLst>
                </p:cNvPr>
                <p:cNvSpPr/>
                <p:nvPr/>
              </p:nvSpPr>
              <p:spPr bwMode="auto">
                <a:xfrm>
                  <a:off x="1732831" y="38992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492180C6-B256-423B-905B-FF302329EA1D}"/>
                    </a:ext>
                  </a:extLst>
                </p:cNvPr>
                <p:cNvSpPr/>
                <p:nvPr/>
              </p:nvSpPr>
              <p:spPr bwMode="auto">
                <a:xfrm>
                  <a:off x="2372681" y="48900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8BE90ECA-0563-4A05-BD81-F3DD2411B5FD}"/>
                    </a:ext>
                  </a:extLst>
                </p:cNvPr>
                <p:cNvSpPr/>
                <p:nvPr/>
              </p:nvSpPr>
              <p:spPr bwMode="auto">
                <a:xfrm>
                  <a:off x="2586811" y="51093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7795B550-2555-40C7-AFDC-1920BF07F87A}"/>
                  </a:ext>
                </a:extLst>
              </p:cNvPr>
              <p:cNvSpPr txBox="1"/>
              <p:nvPr/>
            </p:nvSpPr>
            <p:spPr>
              <a:xfrm>
                <a:off x="1513871" y="4293815"/>
                <a:ext cx="767148" cy="36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ゴミの日</a:t>
                </a: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8135FC9-8FD3-4A17-938A-F7ABF365983C}"/>
                </a:ext>
              </a:extLst>
            </p:cNvPr>
            <p:cNvGrpSpPr/>
            <p:nvPr/>
          </p:nvGrpSpPr>
          <p:grpSpPr>
            <a:xfrm>
              <a:off x="351478" y="4630480"/>
              <a:ext cx="886772" cy="81340"/>
              <a:chOff x="7208675" y="4662829"/>
              <a:chExt cx="886772" cy="81340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6B2BED6-18E6-457D-8056-F10F1C6D4BD5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0853B02-EED8-4280-A65F-D58E361E0CD5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AC74292-DD54-49DD-9E04-9E4A39925B57}"/>
              </a:ext>
            </a:extLst>
          </p:cNvPr>
          <p:cNvGrpSpPr/>
          <p:nvPr/>
        </p:nvGrpSpPr>
        <p:grpSpPr>
          <a:xfrm>
            <a:off x="779222" y="4171990"/>
            <a:ext cx="2501762" cy="1859792"/>
            <a:chOff x="-4683685" y="3899260"/>
            <a:chExt cx="3417533" cy="2540569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9AE235B-EA8D-4733-85BD-D60369CBC7C7}"/>
                </a:ext>
              </a:extLst>
            </p:cNvPr>
            <p:cNvGrpSpPr/>
            <p:nvPr/>
          </p:nvGrpSpPr>
          <p:grpSpPr>
            <a:xfrm>
              <a:off x="-4683685" y="3899260"/>
              <a:ext cx="3417533" cy="2540569"/>
              <a:chOff x="-4683685" y="3899260"/>
              <a:chExt cx="3417533" cy="2540569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E71EAEF3-7AB9-452B-8593-9532C2D88AD9}"/>
                  </a:ext>
                </a:extLst>
              </p:cNvPr>
              <p:cNvGrpSpPr/>
              <p:nvPr/>
            </p:nvGrpSpPr>
            <p:grpSpPr>
              <a:xfrm>
                <a:off x="-3574275" y="4186885"/>
                <a:ext cx="1331771" cy="2252944"/>
                <a:chOff x="-2921073" y="3034739"/>
                <a:chExt cx="1331771" cy="2252944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F75CB089-6D32-4DC1-A99B-D717563F184A}"/>
                    </a:ext>
                  </a:extLst>
                </p:cNvPr>
                <p:cNvGrpSpPr/>
                <p:nvPr/>
              </p:nvGrpSpPr>
              <p:grpSpPr>
                <a:xfrm>
                  <a:off x="-2921073" y="3034739"/>
                  <a:ext cx="1331771" cy="2252944"/>
                  <a:chOff x="2178036" y="4689140"/>
                  <a:chExt cx="1331771" cy="2252944"/>
                </a:xfrm>
              </p:grpSpPr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CCBA283C-1650-4F04-A1FA-982CC3E1FC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9975" y="4689140"/>
                    <a:ext cx="1304973" cy="12518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四角形: 上の 2 つの角を丸める 129">
                    <a:extLst>
                      <a:ext uri="{FF2B5EF4-FFF2-40B4-BE49-F238E27FC236}">
                        <a16:creationId xmlns:a16="http://schemas.microsoft.com/office/drawing/2014/main" id="{34C8D070-CDA9-474F-91AA-53F1AA47CC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4082" y="6155032"/>
                    <a:ext cx="1102808" cy="780191"/>
                  </a:xfrm>
                  <a:prstGeom prst="round2SameRect">
                    <a:avLst>
                      <a:gd name="adj1" fmla="val 43898"/>
                      <a:gd name="adj2" fmla="val 0"/>
                    </a:avLst>
                  </a:pr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4D8125B8-C1D9-4436-B5D2-54F9B570B5E7}"/>
                      </a:ext>
                    </a:extLst>
                  </p:cNvPr>
                  <p:cNvGrpSpPr/>
                  <p:nvPr/>
                </p:nvGrpSpPr>
                <p:grpSpPr>
                  <a:xfrm>
                    <a:off x="2178036" y="4839255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134" name="グループ化 133">
                      <a:extLst>
                        <a:ext uri="{FF2B5EF4-FFF2-40B4-BE49-F238E27FC236}">
                          <a16:creationId xmlns:a16="http://schemas.microsoft.com/office/drawing/2014/main" id="{B48272D1-12A7-4803-A5F4-8EC460C50D5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41" name="楕円 140">
                        <a:extLst>
                          <a:ext uri="{FF2B5EF4-FFF2-40B4-BE49-F238E27FC236}">
                            <a16:creationId xmlns:a16="http://schemas.microsoft.com/office/drawing/2014/main" id="{FEC0FAD6-F05E-4260-95BB-58C283D04DD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2" name="楕円 141">
                        <a:extLst>
                          <a:ext uri="{FF2B5EF4-FFF2-40B4-BE49-F238E27FC236}">
                            <a16:creationId xmlns:a16="http://schemas.microsoft.com/office/drawing/2014/main" id="{0230C737-1503-49DD-BE3F-7AC41FAC12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5" name="グループ化 134">
                      <a:extLst>
                        <a:ext uri="{FF2B5EF4-FFF2-40B4-BE49-F238E27FC236}">
                          <a16:creationId xmlns:a16="http://schemas.microsoft.com/office/drawing/2014/main" id="{E6733CDD-BB9A-42E1-959A-EFDF5165DE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39" name="楕円 138">
                        <a:extLst>
                          <a:ext uri="{FF2B5EF4-FFF2-40B4-BE49-F238E27FC236}">
                            <a16:creationId xmlns:a16="http://schemas.microsoft.com/office/drawing/2014/main" id="{9093C916-4CDF-408B-A1DB-F52CDF6085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0" name="楕円 139">
                        <a:extLst>
                          <a:ext uri="{FF2B5EF4-FFF2-40B4-BE49-F238E27FC236}">
                            <a16:creationId xmlns:a16="http://schemas.microsoft.com/office/drawing/2014/main" id="{53DC8B8D-CF0B-431A-ADF6-546AC26B356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36" name="台形 135">
                      <a:extLst>
                        <a:ext uri="{FF2B5EF4-FFF2-40B4-BE49-F238E27FC236}">
                          <a16:creationId xmlns:a16="http://schemas.microsoft.com/office/drawing/2014/main" id="{2B1A5E2F-AC9B-44C8-BBA0-D1ED86A442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楕円 136">
                      <a:extLst>
                        <a:ext uri="{FF2B5EF4-FFF2-40B4-BE49-F238E27FC236}">
                          <a16:creationId xmlns:a16="http://schemas.microsoft.com/office/drawing/2014/main" id="{DA9AE5C3-3788-40F5-AC9A-E00805C6FB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楕円 137">
                      <a:extLst>
                        <a:ext uri="{FF2B5EF4-FFF2-40B4-BE49-F238E27FC236}">
                          <a16:creationId xmlns:a16="http://schemas.microsoft.com/office/drawing/2014/main" id="{9723D3FF-4F62-4B5E-931F-11EEF1CC4E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02131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51524982-9F32-4250-894A-8A264A350C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2642" y="6121176"/>
                    <a:ext cx="385683" cy="186406"/>
                  </a:xfrm>
                  <a:custGeom>
                    <a:avLst/>
                    <a:gdLst>
                      <a:gd name="connsiteX0" fmla="*/ 565746 w 588578"/>
                      <a:gd name="connsiteY0" fmla="*/ 0 h 275205"/>
                      <a:gd name="connsiteX1" fmla="*/ 584150 w 588578"/>
                      <a:gd name="connsiteY1" fmla="*/ 48979 h 275205"/>
                      <a:gd name="connsiteX2" fmla="*/ 505055 w 588578"/>
                      <a:gd name="connsiteY2" fmla="*/ 254267 h 275205"/>
                      <a:gd name="connsiteX3" fmla="*/ 339750 w 588578"/>
                      <a:gd name="connsiteY3" fmla="*/ 254598 h 275205"/>
                      <a:gd name="connsiteX4" fmla="*/ 294289 w 588578"/>
                      <a:gd name="connsiteY4" fmla="*/ 224472 h 275205"/>
                      <a:gd name="connsiteX5" fmla="*/ 248827 w 588578"/>
                      <a:gd name="connsiteY5" fmla="*/ 254598 h 275205"/>
                      <a:gd name="connsiteX6" fmla="*/ 83521 w 588578"/>
                      <a:gd name="connsiteY6" fmla="*/ 254267 h 275205"/>
                      <a:gd name="connsiteX7" fmla="*/ 4428 w 588578"/>
                      <a:gd name="connsiteY7" fmla="*/ 48980 h 275205"/>
                      <a:gd name="connsiteX8" fmla="*/ 22831 w 588578"/>
                      <a:gd name="connsiteY8" fmla="*/ 1 h 275205"/>
                      <a:gd name="connsiteX9" fmla="*/ 85844 w 588578"/>
                      <a:gd name="connsiteY9" fmla="*/ 49269 h 275205"/>
                      <a:gd name="connsiteX10" fmla="*/ 170570 w 588578"/>
                      <a:gd name="connsiteY10" fmla="*/ 103495 h 275205"/>
                      <a:gd name="connsiteX11" fmla="*/ 259894 w 588578"/>
                      <a:gd name="connsiteY11" fmla="*/ 149756 h 275205"/>
                      <a:gd name="connsiteX12" fmla="*/ 294288 w 588578"/>
                      <a:gd name="connsiteY12" fmla="*/ 163638 h 275205"/>
                      <a:gd name="connsiteX13" fmla="*/ 328682 w 588578"/>
                      <a:gd name="connsiteY13" fmla="*/ 149756 h 275205"/>
                      <a:gd name="connsiteX14" fmla="*/ 418006 w 588578"/>
                      <a:gd name="connsiteY14" fmla="*/ 103494 h 275205"/>
                      <a:gd name="connsiteX15" fmla="*/ 502732 w 588578"/>
                      <a:gd name="connsiteY15" fmla="*/ 49268 h 275205"/>
                      <a:gd name="connsiteX0" fmla="*/ 542920 w 565752"/>
                      <a:gd name="connsiteY0" fmla="*/ 0 h 280602"/>
                      <a:gd name="connsiteX1" fmla="*/ 561324 w 565752"/>
                      <a:gd name="connsiteY1" fmla="*/ 48979 h 280602"/>
                      <a:gd name="connsiteX2" fmla="*/ 482229 w 565752"/>
                      <a:gd name="connsiteY2" fmla="*/ 254267 h 280602"/>
                      <a:gd name="connsiteX3" fmla="*/ 316924 w 565752"/>
                      <a:gd name="connsiteY3" fmla="*/ 254598 h 280602"/>
                      <a:gd name="connsiteX4" fmla="*/ 271463 w 565752"/>
                      <a:gd name="connsiteY4" fmla="*/ 224472 h 280602"/>
                      <a:gd name="connsiteX5" fmla="*/ 226001 w 565752"/>
                      <a:gd name="connsiteY5" fmla="*/ 254598 h 280602"/>
                      <a:gd name="connsiteX6" fmla="*/ 60695 w 565752"/>
                      <a:gd name="connsiteY6" fmla="*/ 254267 h 280602"/>
                      <a:gd name="connsiteX7" fmla="*/ 5 w 565752"/>
                      <a:gd name="connsiteY7" fmla="*/ 1 h 280602"/>
                      <a:gd name="connsiteX8" fmla="*/ 63018 w 565752"/>
                      <a:gd name="connsiteY8" fmla="*/ 49269 h 280602"/>
                      <a:gd name="connsiteX9" fmla="*/ 147744 w 565752"/>
                      <a:gd name="connsiteY9" fmla="*/ 103495 h 280602"/>
                      <a:gd name="connsiteX10" fmla="*/ 237068 w 565752"/>
                      <a:gd name="connsiteY10" fmla="*/ 149756 h 280602"/>
                      <a:gd name="connsiteX11" fmla="*/ 271462 w 565752"/>
                      <a:gd name="connsiteY11" fmla="*/ 163638 h 280602"/>
                      <a:gd name="connsiteX12" fmla="*/ 305856 w 565752"/>
                      <a:gd name="connsiteY12" fmla="*/ 149756 h 280602"/>
                      <a:gd name="connsiteX13" fmla="*/ 395180 w 565752"/>
                      <a:gd name="connsiteY13" fmla="*/ 103494 h 280602"/>
                      <a:gd name="connsiteX14" fmla="*/ 479906 w 565752"/>
                      <a:gd name="connsiteY14" fmla="*/ 49268 h 280602"/>
                      <a:gd name="connsiteX15" fmla="*/ 542920 w 565752"/>
                      <a:gd name="connsiteY15" fmla="*/ 0 h 280602"/>
                      <a:gd name="connsiteX0" fmla="*/ 542920 w 565752"/>
                      <a:gd name="connsiteY0" fmla="*/ 0 h 275205"/>
                      <a:gd name="connsiteX1" fmla="*/ 561324 w 565752"/>
                      <a:gd name="connsiteY1" fmla="*/ 48979 h 275205"/>
                      <a:gd name="connsiteX2" fmla="*/ 482229 w 565752"/>
                      <a:gd name="connsiteY2" fmla="*/ 254267 h 275205"/>
                      <a:gd name="connsiteX3" fmla="*/ 316924 w 565752"/>
                      <a:gd name="connsiteY3" fmla="*/ 254598 h 275205"/>
                      <a:gd name="connsiteX4" fmla="*/ 271463 w 565752"/>
                      <a:gd name="connsiteY4" fmla="*/ 224472 h 275205"/>
                      <a:gd name="connsiteX5" fmla="*/ 60695 w 565752"/>
                      <a:gd name="connsiteY5" fmla="*/ 254267 h 275205"/>
                      <a:gd name="connsiteX6" fmla="*/ 5 w 565752"/>
                      <a:gd name="connsiteY6" fmla="*/ 1 h 275205"/>
                      <a:gd name="connsiteX7" fmla="*/ 63018 w 565752"/>
                      <a:gd name="connsiteY7" fmla="*/ 49269 h 275205"/>
                      <a:gd name="connsiteX8" fmla="*/ 147744 w 565752"/>
                      <a:gd name="connsiteY8" fmla="*/ 103495 h 275205"/>
                      <a:gd name="connsiteX9" fmla="*/ 237068 w 565752"/>
                      <a:gd name="connsiteY9" fmla="*/ 149756 h 275205"/>
                      <a:gd name="connsiteX10" fmla="*/ 271462 w 565752"/>
                      <a:gd name="connsiteY10" fmla="*/ 163638 h 275205"/>
                      <a:gd name="connsiteX11" fmla="*/ 305856 w 565752"/>
                      <a:gd name="connsiteY11" fmla="*/ 149756 h 275205"/>
                      <a:gd name="connsiteX12" fmla="*/ 395180 w 565752"/>
                      <a:gd name="connsiteY12" fmla="*/ 103494 h 275205"/>
                      <a:gd name="connsiteX13" fmla="*/ 479906 w 565752"/>
                      <a:gd name="connsiteY13" fmla="*/ 49268 h 275205"/>
                      <a:gd name="connsiteX14" fmla="*/ 542920 w 565752"/>
                      <a:gd name="connsiteY14" fmla="*/ 0 h 275205"/>
                      <a:gd name="connsiteX0" fmla="*/ 542920 w 564584"/>
                      <a:gd name="connsiteY0" fmla="*/ 0 h 262399"/>
                      <a:gd name="connsiteX1" fmla="*/ 561324 w 564584"/>
                      <a:gd name="connsiteY1" fmla="*/ 48979 h 262399"/>
                      <a:gd name="connsiteX2" fmla="*/ 482229 w 564584"/>
                      <a:gd name="connsiteY2" fmla="*/ 254267 h 262399"/>
                      <a:gd name="connsiteX3" fmla="*/ 271463 w 564584"/>
                      <a:gd name="connsiteY3" fmla="*/ 224472 h 262399"/>
                      <a:gd name="connsiteX4" fmla="*/ 60695 w 564584"/>
                      <a:gd name="connsiteY4" fmla="*/ 254267 h 262399"/>
                      <a:gd name="connsiteX5" fmla="*/ 5 w 564584"/>
                      <a:gd name="connsiteY5" fmla="*/ 1 h 262399"/>
                      <a:gd name="connsiteX6" fmla="*/ 63018 w 564584"/>
                      <a:gd name="connsiteY6" fmla="*/ 49269 h 262399"/>
                      <a:gd name="connsiteX7" fmla="*/ 147744 w 564584"/>
                      <a:gd name="connsiteY7" fmla="*/ 103495 h 262399"/>
                      <a:gd name="connsiteX8" fmla="*/ 237068 w 564584"/>
                      <a:gd name="connsiteY8" fmla="*/ 149756 h 262399"/>
                      <a:gd name="connsiteX9" fmla="*/ 271462 w 564584"/>
                      <a:gd name="connsiteY9" fmla="*/ 163638 h 262399"/>
                      <a:gd name="connsiteX10" fmla="*/ 305856 w 564584"/>
                      <a:gd name="connsiteY10" fmla="*/ 149756 h 262399"/>
                      <a:gd name="connsiteX11" fmla="*/ 395180 w 564584"/>
                      <a:gd name="connsiteY11" fmla="*/ 103494 h 262399"/>
                      <a:gd name="connsiteX12" fmla="*/ 479906 w 564584"/>
                      <a:gd name="connsiteY12" fmla="*/ 49268 h 262399"/>
                      <a:gd name="connsiteX13" fmla="*/ 542920 w 564584"/>
                      <a:gd name="connsiteY13" fmla="*/ 0 h 262399"/>
                      <a:gd name="connsiteX0" fmla="*/ 542920 w 542920"/>
                      <a:gd name="connsiteY0" fmla="*/ 0 h 262400"/>
                      <a:gd name="connsiteX1" fmla="*/ 482229 w 542920"/>
                      <a:gd name="connsiteY1" fmla="*/ 254267 h 262400"/>
                      <a:gd name="connsiteX2" fmla="*/ 271463 w 542920"/>
                      <a:gd name="connsiteY2" fmla="*/ 224472 h 262400"/>
                      <a:gd name="connsiteX3" fmla="*/ 60695 w 542920"/>
                      <a:gd name="connsiteY3" fmla="*/ 254267 h 262400"/>
                      <a:gd name="connsiteX4" fmla="*/ 5 w 542920"/>
                      <a:gd name="connsiteY4" fmla="*/ 1 h 262400"/>
                      <a:gd name="connsiteX5" fmla="*/ 63018 w 542920"/>
                      <a:gd name="connsiteY5" fmla="*/ 49269 h 262400"/>
                      <a:gd name="connsiteX6" fmla="*/ 147744 w 542920"/>
                      <a:gd name="connsiteY6" fmla="*/ 103495 h 262400"/>
                      <a:gd name="connsiteX7" fmla="*/ 237068 w 542920"/>
                      <a:gd name="connsiteY7" fmla="*/ 149756 h 262400"/>
                      <a:gd name="connsiteX8" fmla="*/ 271462 w 542920"/>
                      <a:gd name="connsiteY8" fmla="*/ 163638 h 262400"/>
                      <a:gd name="connsiteX9" fmla="*/ 305856 w 542920"/>
                      <a:gd name="connsiteY9" fmla="*/ 149756 h 262400"/>
                      <a:gd name="connsiteX10" fmla="*/ 395180 w 542920"/>
                      <a:gd name="connsiteY10" fmla="*/ 103494 h 262400"/>
                      <a:gd name="connsiteX11" fmla="*/ 479906 w 542920"/>
                      <a:gd name="connsiteY11" fmla="*/ 49268 h 262400"/>
                      <a:gd name="connsiteX12" fmla="*/ 542920 w 542920"/>
                      <a:gd name="connsiteY12" fmla="*/ 0 h 26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42920" h="262400">
                        <a:moveTo>
                          <a:pt x="542920" y="0"/>
                        </a:moveTo>
                        <a:lnTo>
                          <a:pt x="482229" y="254267"/>
                        </a:lnTo>
                        <a:cubicBezTo>
                          <a:pt x="433919" y="283516"/>
                          <a:pt x="341719" y="224472"/>
                          <a:pt x="271463" y="224472"/>
                        </a:cubicBezTo>
                        <a:lnTo>
                          <a:pt x="60695" y="254267"/>
                        </a:lnTo>
                        <a:cubicBezTo>
                          <a:pt x="23029" y="211834"/>
                          <a:pt x="-382" y="34167"/>
                          <a:pt x="5" y="1"/>
                        </a:cubicBezTo>
                        <a:lnTo>
                          <a:pt x="63018" y="49269"/>
                        </a:lnTo>
                        <a:cubicBezTo>
                          <a:pt x="89621" y="68108"/>
                          <a:pt x="117934" y="86284"/>
                          <a:pt x="147744" y="103495"/>
                        </a:cubicBezTo>
                        <a:cubicBezTo>
                          <a:pt x="177555" y="120706"/>
                          <a:pt x="207451" y="136138"/>
                          <a:pt x="237068" y="149756"/>
                        </a:cubicBezTo>
                        <a:lnTo>
                          <a:pt x="271462" y="163638"/>
                        </a:lnTo>
                        <a:lnTo>
                          <a:pt x="305856" y="149756"/>
                        </a:lnTo>
                        <a:cubicBezTo>
                          <a:pt x="335474" y="136138"/>
                          <a:pt x="365370" y="120705"/>
                          <a:pt x="395180" y="103494"/>
                        </a:cubicBezTo>
                        <a:cubicBezTo>
                          <a:pt x="424992" y="86283"/>
                          <a:pt x="453305" y="68109"/>
                          <a:pt x="479906" y="49268"/>
                        </a:cubicBezTo>
                        <a:lnTo>
                          <a:pt x="5429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cxnSp>
                <p:nvCxnSpPr>
                  <p:cNvPr id="133" name="直線コネクタ 132">
                    <a:extLst>
                      <a:ext uri="{FF2B5EF4-FFF2-40B4-BE49-F238E27FC236}">
                        <a16:creationId xmlns:a16="http://schemas.microsoft.com/office/drawing/2014/main" id="{D403B701-AB26-4A22-BA3D-74123A586F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81349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  <p:sp>
              <p:nvSpPr>
                <p:cNvPr id="128" name="二等辺三角形 16">
                  <a:extLst>
                    <a:ext uri="{FF2B5EF4-FFF2-40B4-BE49-F238E27FC236}">
                      <a16:creationId xmlns:a16="http://schemas.microsoft.com/office/drawing/2014/main" id="{5300C785-8D87-4A38-B510-53F670DEB267}"/>
                    </a:ext>
                  </a:extLst>
                </p:cNvPr>
                <p:cNvSpPr/>
                <p:nvPr/>
              </p:nvSpPr>
              <p:spPr bwMode="auto">
                <a:xfrm flipH="1">
                  <a:off x="-2409483" y="4088154"/>
                  <a:ext cx="291720" cy="13584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E6FD4F24-8A51-495D-848D-847F146A9D4B}"/>
                  </a:ext>
                </a:extLst>
              </p:cNvPr>
              <p:cNvSpPr/>
              <p:nvPr/>
            </p:nvSpPr>
            <p:spPr bwMode="auto">
              <a:xfrm>
                <a:off x="-3263001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246E3FF8-2A84-4ECA-8BBA-AC372E255518}"/>
                  </a:ext>
                </a:extLst>
              </p:cNvPr>
              <p:cNvSpPr/>
              <p:nvPr/>
            </p:nvSpPr>
            <p:spPr bwMode="auto">
              <a:xfrm>
                <a:off x="-2690379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09A23DA0-2AC9-4D00-8D86-181BE1C24BEB}"/>
                  </a:ext>
                </a:extLst>
              </p:cNvPr>
              <p:cNvGrpSpPr/>
              <p:nvPr/>
            </p:nvGrpSpPr>
            <p:grpSpPr>
              <a:xfrm flipH="1">
                <a:off x="-2391220" y="3899260"/>
                <a:ext cx="1125068" cy="1329973"/>
                <a:chOff x="1732831" y="3899260"/>
                <a:chExt cx="1125068" cy="1329973"/>
              </a:xfrm>
            </p:grpSpPr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CB957F56-1CAE-4098-A94F-B2161358C06C}"/>
                    </a:ext>
                  </a:extLst>
                </p:cNvPr>
                <p:cNvSpPr/>
                <p:nvPr/>
              </p:nvSpPr>
              <p:spPr bwMode="auto">
                <a:xfrm>
                  <a:off x="1732831" y="38992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CAB017E9-404D-4ADE-A649-B8FA7C4ED64A}"/>
                    </a:ext>
                  </a:extLst>
                </p:cNvPr>
                <p:cNvSpPr/>
                <p:nvPr/>
              </p:nvSpPr>
              <p:spPr bwMode="auto">
                <a:xfrm>
                  <a:off x="2372681" y="48900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7ABE8C95-C52A-48FF-8DDA-66E0473CBF80}"/>
                    </a:ext>
                  </a:extLst>
                </p:cNvPr>
                <p:cNvSpPr/>
                <p:nvPr/>
              </p:nvSpPr>
              <p:spPr bwMode="auto">
                <a:xfrm>
                  <a:off x="2586811" y="51093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8E6AA718-BC59-416E-BF25-97A4ED9E49D2}"/>
                  </a:ext>
                </a:extLst>
              </p:cNvPr>
              <p:cNvSpPr txBox="1"/>
              <p:nvPr/>
            </p:nvSpPr>
            <p:spPr>
              <a:xfrm>
                <a:off x="-2197922" y="4196703"/>
                <a:ext cx="767148" cy="51008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粗大ごみ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申し込み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B581FAD-66D3-4188-8467-D56B7950EDA4}"/>
                  </a:ext>
                </a:extLst>
              </p:cNvPr>
              <p:cNvGrpSpPr/>
              <p:nvPr/>
            </p:nvGrpSpPr>
            <p:grpSpPr>
              <a:xfrm rot="3142890">
                <a:off x="-3701318" y="5181693"/>
                <a:ext cx="486825" cy="143363"/>
                <a:chOff x="-1850581" y="2741470"/>
                <a:chExt cx="656781" cy="176356"/>
              </a:xfrm>
            </p:grpSpPr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F1BC84EC-74B7-4F2D-9B61-E5C9232A2F05}"/>
                    </a:ext>
                  </a:extLst>
                </p:cNvPr>
                <p:cNvSpPr/>
                <p:nvPr/>
              </p:nvSpPr>
              <p:spPr bwMode="auto">
                <a:xfrm>
                  <a:off x="-1850581" y="2741470"/>
                  <a:ext cx="656781" cy="176356"/>
                </a:xfrm>
                <a:prstGeom prst="roundRect">
                  <a:avLst>
                    <a:gd name="adj" fmla="val 1006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9DE0015A-1820-4796-8B3F-31D44FB68826}"/>
                    </a:ext>
                  </a:extLst>
                </p:cNvPr>
                <p:cNvSpPr/>
                <p:nvPr/>
              </p:nvSpPr>
              <p:spPr bwMode="auto">
                <a:xfrm>
                  <a:off x="-1835377" y="2750995"/>
                  <a:ext cx="612330" cy="1223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A26FD521-9080-49CC-8DEA-D01207EB9330}"/>
                  </a:ext>
                </a:extLst>
              </p:cNvPr>
              <p:cNvSpPr/>
              <p:nvPr/>
            </p:nvSpPr>
            <p:spPr bwMode="auto">
              <a:xfrm rot="15442595">
                <a:off x="-3664211" y="5197194"/>
                <a:ext cx="181021" cy="9434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45937E63-1563-4B0A-8EC8-4CA65CA29F74}"/>
                  </a:ext>
                </a:extLst>
              </p:cNvPr>
              <p:cNvSpPr/>
              <p:nvPr/>
            </p:nvSpPr>
            <p:spPr bwMode="auto">
              <a:xfrm rot="21315235">
                <a:off x="-3605728" y="5201739"/>
                <a:ext cx="270534" cy="337626"/>
              </a:xfrm>
              <a:prstGeom prst="round2SameRect">
                <a:avLst>
                  <a:gd name="adj1" fmla="val 31998"/>
                  <a:gd name="adj2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E6262DDE-3D69-42E5-9E9E-127B50892FC0}"/>
                  </a:ext>
                </a:extLst>
              </p:cNvPr>
              <p:cNvSpPr/>
              <p:nvPr/>
            </p:nvSpPr>
            <p:spPr bwMode="auto">
              <a:xfrm rot="11700000">
                <a:off x="-3733003" y="5471925"/>
                <a:ext cx="304834" cy="787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9F2E6EAF-A901-45A4-98DD-2B468100B1AE}"/>
                  </a:ext>
                </a:extLst>
              </p:cNvPr>
              <p:cNvGrpSpPr/>
              <p:nvPr/>
            </p:nvGrpSpPr>
            <p:grpSpPr>
              <a:xfrm>
                <a:off x="-4683685" y="3899260"/>
                <a:ext cx="1125068" cy="1329973"/>
                <a:chOff x="1732831" y="3899260"/>
                <a:chExt cx="1125068" cy="1329973"/>
              </a:xfrm>
            </p:grpSpPr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DF3EEE3C-90F9-4750-B267-F8713F86DC1B}"/>
                    </a:ext>
                  </a:extLst>
                </p:cNvPr>
                <p:cNvSpPr/>
                <p:nvPr/>
              </p:nvSpPr>
              <p:spPr bwMode="auto">
                <a:xfrm>
                  <a:off x="1732831" y="38992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6DFFC4E1-AEEC-4A9C-8235-0B0398E91D96}"/>
                    </a:ext>
                  </a:extLst>
                </p:cNvPr>
                <p:cNvSpPr/>
                <p:nvPr/>
              </p:nvSpPr>
              <p:spPr bwMode="auto">
                <a:xfrm>
                  <a:off x="2372681" y="48900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63DAB9CB-06C1-4011-8512-8FA8BA0ECE5A}"/>
                    </a:ext>
                  </a:extLst>
                </p:cNvPr>
                <p:cNvSpPr/>
                <p:nvPr/>
              </p:nvSpPr>
              <p:spPr bwMode="auto">
                <a:xfrm>
                  <a:off x="2586811" y="51093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B34F4D7-0797-4E21-B736-7AA960E33D83}"/>
                  </a:ext>
                </a:extLst>
              </p:cNvPr>
              <p:cNvGrpSpPr/>
              <p:nvPr/>
            </p:nvGrpSpPr>
            <p:grpSpPr>
              <a:xfrm>
                <a:off x="-4492552" y="4183901"/>
                <a:ext cx="725098" cy="519224"/>
                <a:chOff x="8354696" y="-875344"/>
                <a:chExt cx="2567304" cy="1838380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98AC6BDF-4047-47B7-B5A4-73C48E93423C}"/>
                    </a:ext>
                  </a:extLst>
                </p:cNvPr>
                <p:cNvGrpSpPr/>
                <p:nvPr/>
              </p:nvGrpSpPr>
              <p:grpSpPr>
                <a:xfrm>
                  <a:off x="8354696" y="-875344"/>
                  <a:ext cx="2567304" cy="1838380"/>
                  <a:chOff x="8516656" y="-533401"/>
                  <a:chExt cx="2243384" cy="1533583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117" name="正方形/長方形 116">
                    <a:extLst>
                      <a:ext uri="{FF2B5EF4-FFF2-40B4-BE49-F238E27FC236}">
                        <a16:creationId xmlns:a16="http://schemas.microsoft.com/office/drawing/2014/main" id="{32159F61-30FC-4B07-8035-E7065AAF9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6656" y="-533401"/>
                    <a:ext cx="2243384" cy="1533583"/>
                  </a:xfrm>
                  <a:prstGeom prst="rect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正方形/長方形 117">
                    <a:extLst>
                      <a:ext uri="{FF2B5EF4-FFF2-40B4-BE49-F238E27FC236}">
                        <a16:creationId xmlns:a16="http://schemas.microsoft.com/office/drawing/2014/main" id="{BC3B921F-E13A-4AF4-9881-149D4838D3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59496" y="-387704"/>
                    <a:ext cx="1615062" cy="1247683"/>
                  </a:xfrm>
                  <a:prstGeom prst="rect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39A29722-BBA7-4222-93BA-8E927639E347}"/>
                    </a:ext>
                  </a:extLst>
                </p:cNvPr>
                <p:cNvGrpSpPr/>
                <p:nvPr/>
              </p:nvGrpSpPr>
              <p:grpSpPr>
                <a:xfrm>
                  <a:off x="10477500" y="-635813"/>
                  <a:ext cx="382480" cy="382480"/>
                  <a:chOff x="813344" y="-121003"/>
                  <a:chExt cx="594824" cy="594824"/>
                </a:xfrm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3DA1E9C4-B133-4EDE-BD11-745BF6EC3F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3344" y="-121003"/>
                    <a:ext cx="594824" cy="59482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正方形/長方形 115">
                    <a:extLst>
                      <a:ext uri="{FF2B5EF4-FFF2-40B4-BE49-F238E27FC236}">
                        <a16:creationId xmlns:a16="http://schemas.microsoft.com/office/drawing/2014/main" id="{68AD9BB2-692B-422C-A4F7-1EE813B2B4A0}"/>
                      </a:ext>
                    </a:extLst>
                  </p:cNvPr>
                  <p:cNvSpPr/>
                  <p:nvPr/>
                </p:nvSpPr>
                <p:spPr bwMode="auto">
                  <a:xfrm rot="2069610">
                    <a:off x="854173" y="99282"/>
                    <a:ext cx="513167" cy="15425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D0244216-7C6A-429E-BA93-7EE41D18D64E}"/>
                    </a:ext>
                  </a:extLst>
                </p:cNvPr>
                <p:cNvGrpSpPr/>
                <p:nvPr/>
              </p:nvGrpSpPr>
              <p:grpSpPr>
                <a:xfrm>
                  <a:off x="10477500" y="-153213"/>
                  <a:ext cx="382480" cy="382480"/>
                  <a:chOff x="813344" y="-121003"/>
                  <a:chExt cx="594824" cy="594824"/>
                </a:xfrm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649136E5-8911-4C6B-B1D3-0C4D1A278A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3344" y="-121003"/>
                    <a:ext cx="594824" cy="59482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正方形/長方形 113">
                    <a:extLst>
                      <a:ext uri="{FF2B5EF4-FFF2-40B4-BE49-F238E27FC236}">
                        <a16:creationId xmlns:a16="http://schemas.microsoft.com/office/drawing/2014/main" id="{DB345594-404E-4D7C-98CC-5EB0A3E0743F}"/>
                      </a:ext>
                    </a:extLst>
                  </p:cNvPr>
                  <p:cNvSpPr/>
                  <p:nvPr/>
                </p:nvSpPr>
                <p:spPr bwMode="auto">
                  <a:xfrm rot="2069610">
                    <a:off x="854173" y="99282"/>
                    <a:ext cx="513167" cy="154254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6C995F8E-6BB2-46EB-A2A7-ABBF643D0A07}"/>
                    </a:ext>
                  </a:extLst>
                </p:cNvPr>
                <p:cNvSpPr/>
                <p:nvPr/>
              </p:nvSpPr>
              <p:spPr bwMode="auto">
                <a:xfrm>
                  <a:off x="10473871" y="350604"/>
                  <a:ext cx="338077" cy="15882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A883A342-DA40-4A93-856C-793234EE32EC}"/>
                    </a:ext>
                  </a:extLst>
                </p:cNvPr>
                <p:cNvSpPr/>
                <p:nvPr/>
              </p:nvSpPr>
              <p:spPr bwMode="auto">
                <a:xfrm>
                  <a:off x="10473871" y="541104"/>
                  <a:ext cx="338077" cy="158827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斜め縞 110">
                  <a:extLst>
                    <a:ext uri="{FF2B5EF4-FFF2-40B4-BE49-F238E27FC236}">
                      <a16:creationId xmlns:a16="http://schemas.microsoft.com/office/drawing/2014/main" id="{CF6D260B-B83C-4FA9-BF2C-8F558336883A}"/>
                    </a:ext>
                  </a:extLst>
                </p:cNvPr>
                <p:cNvSpPr/>
                <p:nvPr/>
              </p:nvSpPr>
              <p:spPr bwMode="auto">
                <a:xfrm rot="5400000">
                  <a:off x="9884256" y="-646401"/>
                  <a:ext cx="433156" cy="433156"/>
                </a:xfrm>
                <a:prstGeom prst="diagStrip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斜め縞 111">
                  <a:extLst>
                    <a:ext uri="{FF2B5EF4-FFF2-40B4-BE49-F238E27FC236}">
                      <a16:creationId xmlns:a16="http://schemas.microsoft.com/office/drawing/2014/main" id="{1D388547-60B9-4451-8773-D52E690840DA}"/>
                    </a:ext>
                  </a:extLst>
                </p:cNvPr>
                <p:cNvSpPr/>
                <p:nvPr/>
              </p:nvSpPr>
              <p:spPr bwMode="auto">
                <a:xfrm rot="5400000">
                  <a:off x="9604855" y="-646401"/>
                  <a:ext cx="709902" cy="709902"/>
                </a:xfrm>
                <a:prstGeom prst="diagStripe">
                  <a:avLst>
                    <a:gd name="adj" fmla="val 73873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3299380-09FA-4627-981B-7A24D9D28212}"/>
                </a:ext>
              </a:extLst>
            </p:cNvPr>
            <p:cNvGrpSpPr/>
            <p:nvPr/>
          </p:nvGrpSpPr>
          <p:grpSpPr>
            <a:xfrm>
              <a:off x="-3351842" y="4697810"/>
              <a:ext cx="886772" cy="81340"/>
              <a:chOff x="7208675" y="4662829"/>
              <a:chExt cx="886772" cy="81340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7A0E35D-CAB3-4571-A624-38FD73DFA98B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E784A34-9E85-40A5-AE38-4B95E19F64BC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84CEC347-FC9E-4A07-A5F8-39AFDCC72516}"/>
              </a:ext>
            </a:extLst>
          </p:cNvPr>
          <p:cNvGrpSpPr/>
          <p:nvPr/>
        </p:nvGrpSpPr>
        <p:grpSpPr>
          <a:xfrm>
            <a:off x="3964065" y="1405527"/>
            <a:ext cx="1966490" cy="1644218"/>
            <a:chOff x="-2783955" y="6592466"/>
            <a:chExt cx="2686324" cy="2246083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8B60A460-08EF-4CBE-B8A9-202F9F9A9960}"/>
                </a:ext>
              </a:extLst>
            </p:cNvPr>
            <p:cNvGrpSpPr/>
            <p:nvPr/>
          </p:nvGrpSpPr>
          <p:grpSpPr>
            <a:xfrm>
              <a:off x="-2783955" y="6592466"/>
              <a:ext cx="2686324" cy="2246083"/>
              <a:chOff x="-2783955" y="6592466"/>
              <a:chExt cx="2686324" cy="2246083"/>
            </a:xfrm>
          </p:grpSpPr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B382EF43-EEBC-4866-84FA-2B16099BDB0F}"/>
                  </a:ext>
                </a:extLst>
              </p:cNvPr>
              <p:cNvSpPr/>
              <p:nvPr/>
            </p:nvSpPr>
            <p:spPr bwMode="auto">
              <a:xfrm>
                <a:off x="-1727941" y="6592466"/>
                <a:ext cx="1304973" cy="12488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70551EA9-2D29-40BD-B2EF-CED3E6C74593}"/>
                  </a:ext>
                </a:extLst>
              </p:cNvPr>
              <p:cNvSpPr/>
              <p:nvPr/>
            </p:nvSpPr>
            <p:spPr bwMode="auto">
              <a:xfrm>
                <a:off x="-1633834" y="8058358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8A7D1A8-0BAB-49B6-B46A-5BC620D3E38C}"/>
                  </a:ext>
                </a:extLst>
              </p:cNvPr>
              <p:cNvGrpSpPr/>
              <p:nvPr/>
            </p:nvGrpSpPr>
            <p:grpSpPr>
              <a:xfrm>
                <a:off x="-1739880" y="6742581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FD980D9C-5C32-4C74-9C29-98BFAC7BD82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759E6575-5045-4B14-AF15-1A10447A2A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9CF2D669-5752-4F9C-89A6-7353F6479A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EC69F308-840F-4F40-ADAB-D7BE3BBAC561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0D3361A6-C2FB-485F-87AD-36F87CBEC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17EDD72B-DC62-4027-9D73-C1A078E4B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8C8F0D6B-729D-45E5-B629-B01065E4232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98A71622-16FB-4D29-90A3-9765D7160602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DD365C8-A4DF-47D2-A5CD-F71A4E8279BB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BBEEFD8-2BBA-4890-B810-DBE67986ACA1}"/>
                  </a:ext>
                </a:extLst>
              </p:cNvPr>
              <p:cNvSpPr/>
              <p:nvPr/>
            </p:nvSpPr>
            <p:spPr bwMode="auto">
              <a:xfrm>
                <a:off x="-1275274" y="8024502"/>
                <a:ext cx="385683" cy="186406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65752"/>
                  <a:gd name="connsiteY0" fmla="*/ 0 h 275205"/>
                  <a:gd name="connsiteX1" fmla="*/ 561324 w 565752"/>
                  <a:gd name="connsiteY1" fmla="*/ 48979 h 275205"/>
                  <a:gd name="connsiteX2" fmla="*/ 482229 w 565752"/>
                  <a:gd name="connsiteY2" fmla="*/ 254267 h 275205"/>
                  <a:gd name="connsiteX3" fmla="*/ 316924 w 565752"/>
                  <a:gd name="connsiteY3" fmla="*/ 254598 h 275205"/>
                  <a:gd name="connsiteX4" fmla="*/ 271463 w 565752"/>
                  <a:gd name="connsiteY4" fmla="*/ 224472 h 275205"/>
                  <a:gd name="connsiteX5" fmla="*/ 60695 w 565752"/>
                  <a:gd name="connsiteY5" fmla="*/ 254267 h 275205"/>
                  <a:gd name="connsiteX6" fmla="*/ 5 w 565752"/>
                  <a:gd name="connsiteY6" fmla="*/ 1 h 275205"/>
                  <a:gd name="connsiteX7" fmla="*/ 63018 w 565752"/>
                  <a:gd name="connsiteY7" fmla="*/ 49269 h 275205"/>
                  <a:gd name="connsiteX8" fmla="*/ 147744 w 565752"/>
                  <a:gd name="connsiteY8" fmla="*/ 103495 h 275205"/>
                  <a:gd name="connsiteX9" fmla="*/ 237068 w 565752"/>
                  <a:gd name="connsiteY9" fmla="*/ 149756 h 275205"/>
                  <a:gd name="connsiteX10" fmla="*/ 271462 w 565752"/>
                  <a:gd name="connsiteY10" fmla="*/ 163638 h 275205"/>
                  <a:gd name="connsiteX11" fmla="*/ 305856 w 565752"/>
                  <a:gd name="connsiteY11" fmla="*/ 149756 h 275205"/>
                  <a:gd name="connsiteX12" fmla="*/ 395180 w 565752"/>
                  <a:gd name="connsiteY12" fmla="*/ 103494 h 275205"/>
                  <a:gd name="connsiteX13" fmla="*/ 479906 w 565752"/>
                  <a:gd name="connsiteY13" fmla="*/ 49268 h 275205"/>
                  <a:gd name="connsiteX14" fmla="*/ 542920 w 565752"/>
                  <a:gd name="connsiteY14" fmla="*/ 0 h 275205"/>
                  <a:gd name="connsiteX0" fmla="*/ 542920 w 564584"/>
                  <a:gd name="connsiteY0" fmla="*/ 0 h 262399"/>
                  <a:gd name="connsiteX1" fmla="*/ 561324 w 564584"/>
                  <a:gd name="connsiteY1" fmla="*/ 48979 h 262399"/>
                  <a:gd name="connsiteX2" fmla="*/ 482229 w 564584"/>
                  <a:gd name="connsiteY2" fmla="*/ 254267 h 262399"/>
                  <a:gd name="connsiteX3" fmla="*/ 271463 w 564584"/>
                  <a:gd name="connsiteY3" fmla="*/ 224472 h 262399"/>
                  <a:gd name="connsiteX4" fmla="*/ 60695 w 564584"/>
                  <a:gd name="connsiteY4" fmla="*/ 254267 h 262399"/>
                  <a:gd name="connsiteX5" fmla="*/ 5 w 564584"/>
                  <a:gd name="connsiteY5" fmla="*/ 1 h 262399"/>
                  <a:gd name="connsiteX6" fmla="*/ 63018 w 564584"/>
                  <a:gd name="connsiteY6" fmla="*/ 49269 h 262399"/>
                  <a:gd name="connsiteX7" fmla="*/ 147744 w 564584"/>
                  <a:gd name="connsiteY7" fmla="*/ 103495 h 262399"/>
                  <a:gd name="connsiteX8" fmla="*/ 237068 w 564584"/>
                  <a:gd name="connsiteY8" fmla="*/ 149756 h 262399"/>
                  <a:gd name="connsiteX9" fmla="*/ 271462 w 564584"/>
                  <a:gd name="connsiteY9" fmla="*/ 163638 h 262399"/>
                  <a:gd name="connsiteX10" fmla="*/ 305856 w 564584"/>
                  <a:gd name="connsiteY10" fmla="*/ 149756 h 262399"/>
                  <a:gd name="connsiteX11" fmla="*/ 395180 w 564584"/>
                  <a:gd name="connsiteY11" fmla="*/ 103494 h 262399"/>
                  <a:gd name="connsiteX12" fmla="*/ 479906 w 564584"/>
                  <a:gd name="connsiteY12" fmla="*/ 49268 h 262399"/>
                  <a:gd name="connsiteX13" fmla="*/ 542920 w 564584"/>
                  <a:gd name="connsiteY13" fmla="*/ 0 h 262399"/>
                  <a:gd name="connsiteX0" fmla="*/ 542920 w 542920"/>
                  <a:gd name="connsiteY0" fmla="*/ 0 h 262400"/>
                  <a:gd name="connsiteX1" fmla="*/ 482229 w 542920"/>
                  <a:gd name="connsiteY1" fmla="*/ 254267 h 262400"/>
                  <a:gd name="connsiteX2" fmla="*/ 271463 w 542920"/>
                  <a:gd name="connsiteY2" fmla="*/ 224472 h 262400"/>
                  <a:gd name="connsiteX3" fmla="*/ 60695 w 542920"/>
                  <a:gd name="connsiteY3" fmla="*/ 254267 h 262400"/>
                  <a:gd name="connsiteX4" fmla="*/ 5 w 542920"/>
                  <a:gd name="connsiteY4" fmla="*/ 1 h 262400"/>
                  <a:gd name="connsiteX5" fmla="*/ 63018 w 542920"/>
                  <a:gd name="connsiteY5" fmla="*/ 49269 h 262400"/>
                  <a:gd name="connsiteX6" fmla="*/ 147744 w 542920"/>
                  <a:gd name="connsiteY6" fmla="*/ 103495 h 262400"/>
                  <a:gd name="connsiteX7" fmla="*/ 237068 w 542920"/>
                  <a:gd name="connsiteY7" fmla="*/ 149756 h 262400"/>
                  <a:gd name="connsiteX8" fmla="*/ 271462 w 542920"/>
                  <a:gd name="connsiteY8" fmla="*/ 163638 h 262400"/>
                  <a:gd name="connsiteX9" fmla="*/ 305856 w 542920"/>
                  <a:gd name="connsiteY9" fmla="*/ 149756 h 262400"/>
                  <a:gd name="connsiteX10" fmla="*/ 395180 w 542920"/>
                  <a:gd name="connsiteY10" fmla="*/ 103494 h 262400"/>
                  <a:gd name="connsiteX11" fmla="*/ 479906 w 542920"/>
                  <a:gd name="connsiteY11" fmla="*/ 49268 h 262400"/>
                  <a:gd name="connsiteX12" fmla="*/ 542920 w 542920"/>
                  <a:gd name="connsiteY12" fmla="*/ 0 h 26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2400">
                    <a:moveTo>
                      <a:pt x="542920" y="0"/>
                    </a:moveTo>
                    <a:lnTo>
                      <a:pt x="482229" y="254267"/>
                    </a:lnTo>
                    <a:cubicBezTo>
                      <a:pt x="433919" y="283516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アーチ 151">
                <a:extLst>
                  <a:ext uri="{FF2B5EF4-FFF2-40B4-BE49-F238E27FC236}">
                    <a16:creationId xmlns:a16="http://schemas.microsoft.com/office/drawing/2014/main" id="{4359762F-71F8-4E0D-8C70-3CBBA28746A7}"/>
                  </a:ext>
                </a:extLst>
              </p:cNvPr>
              <p:cNvSpPr/>
              <p:nvPr/>
            </p:nvSpPr>
            <p:spPr bwMode="auto">
              <a:xfrm>
                <a:off x="-954750" y="725798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アーチ 152">
                <a:extLst>
                  <a:ext uri="{FF2B5EF4-FFF2-40B4-BE49-F238E27FC236}">
                    <a16:creationId xmlns:a16="http://schemas.microsoft.com/office/drawing/2014/main" id="{7A01C466-82DE-42AD-B7A7-C204B9AAB3FE}"/>
                  </a:ext>
                </a:extLst>
              </p:cNvPr>
              <p:cNvSpPr/>
              <p:nvPr/>
            </p:nvSpPr>
            <p:spPr bwMode="auto">
              <a:xfrm>
                <a:off x="-1539185" y="7257986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二等辺三角形 16">
                <a:extLst>
                  <a:ext uri="{FF2B5EF4-FFF2-40B4-BE49-F238E27FC236}">
                    <a16:creationId xmlns:a16="http://schemas.microsoft.com/office/drawing/2014/main" id="{0F36BDBC-1A24-4946-AD25-4D2C56F5B6ED}"/>
                  </a:ext>
                </a:extLst>
              </p:cNvPr>
              <p:cNvSpPr/>
              <p:nvPr/>
            </p:nvSpPr>
            <p:spPr bwMode="auto">
              <a:xfrm rot="10800000" flipH="1">
                <a:off x="-1228290" y="7754277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F131092-571B-473A-80DC-379EE6AEABD5}"/>
                  </a:ext>
                </a:extLst>
              </p:cNvPr>
              <p:cNvGrpSpPr/>
              <p:nvPr/>
            </p:nvGrpSpPr>
            <p:grpSpPr>
              <a:xfrm>
                <a:off x="-660171" y="7563869"/>
                <a:ext cx="484741" cy="1241496"/>
                <a:chOff x="-1033419" y="1448780"/>
                <a:chExt cx="1059805" cy="2714326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C1880C5-786F-404A-8CF2-1971C8520D87}"/>
                    </a:ext>
                  </a:extLst>
                </p:cNvPr>
                <p:cNvSpPr/>
                <p:nvPr/>
              </p:nvSpPr>
              <p:spPr>
                <a:xfrm>
                  <a:off x="-1033419" y="1628800"/>
                  <a:ext cx="1059805" cy="2534306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3C19210E-1734-4196-BC00-753FA2B00858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/>
                  </a:bgClr>
                </a:pattFill>
                <a:ln w="381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E5E7800B-8E8B-4BC4-BAA8-6C2CE9F68A59}"/>
                  </a:ext>
                </a:extLst>
              </p:cNvPr>
              <p:cNvGrpSpPr/>
              <p:nvPr/>
            </p:nvGrpSpPr>
            <p:grpSpPr>
              <a:xfrm>
                <a:off x="-314294" y="8089623"/>
                <a:ext cx="216663" cy="379937"/>
                <a:chOff x="-314294" y="8089623"/>
                <a:chExt cx="216663" cy="456682"/>
              </a:xfrm>
            </p:grpSpPr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B9D3903A-C1DB-423C-AF93-D77D259011F6}"/>
                    </a:ext>
                  </a:extLst>
                </p:cNvPr>
                <p:cNvSpPr/>
                <p:nvPr/>
              </p:nvSpPr>
              <p:spPr bwMode="auto">
                <a:xfrm>
                  <a:off x="-314294" y="8089623"/>
                  <a:ext cx="216663" cy="1114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四角形: 角を丸くする 166">
                  <a:extLst>
                    <a:ext uri="{FF2B5EF4-FFF2-40B4-BE49-F238E27FC236}">
                      <a16:creationId xmlns:a16="http://schemas.microsoft.com/office/drawing/2014/main" id="{70CA8A5E-BA0B-4CEE-9032-660F65EEC7EC}"/>
                    </a:ext>
                  </a:extLst>
                </p:cNvPr>
                <p:cNvSpPr/>
                <p:nvPr/>
              </p:nvSpPr>
              <p:spPr bwMode="auto">
                <a:xfrm>
                  <a:off x="-314294" y="8206304"/>
                  <a:ext cx="216663" cy="1114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四角形: 角を丸くする 167">
                  <a:extLst>
                    <a:ext uri="{FF2B5EF4-FFF2-40B4-BE49-F238E27FC236}">
                      <a16:creationId xmlns:a16="http://schemas.microsoft.com/office/drawing/2014/main" id="{4A68B116-FA30-4B82-9E59-134D45B3DBD4}"/>
                    </a:ext>
                  </a:extLst>
                </p:cNvPr>
                <p:cNvSpPr/>
                <p:nvPr/>
              </p:nvSpPr>
              <p:spPr bwMode="auto">
                <a:xfrm>
                  <a:off x="-314294" y="8318223"/>
                  <a:ext cx="216663" cy="1114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A90D07B4-6EB5-4061-AC60-E1C3556A09E0}"/>
                    </a:ext>
                  </a:extLst>
                </p:cNvPr>
                <p:cNvSpPr/>
                <p:nvPr/>
              </p:nvSpPr>
              <p:spPr bwMode="auto">
                <a:xfrm>
                  <a:off x="-314294" y="8434904"/>
                  <a:ext cx="216663" cy="1114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157" name="直線コネクタ 156">
                <a:extLst>
                  <a:ext uri="{FF2B5EF4-FFF2-40B4-BE49-F238E27FC236}">
                    <a16:creationId xmlns:a16="http://schemas.microsoft.com/office/drawing/2014/main" id="{304EDFE3-47D4-46B6-8528-7A356ED495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1512112" y="8325644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FC398205-F805-4AC3-BDBE-3011C0B49804}"/>
                  </a:ext>
                </a:extLst>
              </p:cNvPr>
              <p:cNvGrpSpPr/>
              <p:nvPr/>
            </p:nvGrpSpPr>
            <p:grpSpPr>
              <a:xfrm>
                <a:off x="-2783955" y="6666744"/>
                <a:ext cx="1125068" cy="1329973"/>
                <a:chOff x="-720809" y="4051660"/>
                <a:chExt cx="1125068" cy="1329973"/>
              </a:xfrm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9A0BED7C-B376-4981-807C-CDDDE3977EC1}"/>
                    </a:ext>
                  </a:extLst>
                </p:cNvPr>
                <p:cNvSpPr/>
                <p:nvPr/>
              </p:nvSpPr>
              <p:spPr bwMode="auto">
                <a:xfrm>
                  <a:off x="-720809" y="4051660"/>
                  <a:ext cx="1125068" cy="112506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DF8E9F35-9356-4A7B-9C65-956DF6B92708}"/>
                    </a:ext>
                  </a:extLst>
                </p:cNvPr>
                <p:cNvSpPr/>
                <p:nvPr/>
              </p:nvSpPr>
              <p:spPr bwMode="auto">
                <a:xfrm>
                  <a:off x="-80959" y="5042499"/>
                  <a:ext cx="255239" cy="25523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907F42B3-6865-4F9F-8820-C922C4DC24C8}"/>
                    </a:ext>
                  </a:extLst>
                </p:cNvPr>
                <p:cNvSpPr/>
                <p:nvPr/>
              </p:nvSpPr>
              <p:spPr bwMode="auto">
                <a:xfrm>
                  <a:off x="133171" y="5261755"/>
                  <a:ext cx="119878" cy="11987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EB8D7998-BE1D-4C38-9052-0D3269B806C6}"/>
                  </a:ext>
                </a:extLst>
              </p:cNvPr>
              <p:cNvGrpSpPr/>
              <p:nvPr/>
            </p:nvGrpSpPr>
            <p:grpSpPr>
              <a:xfrm>
                <a:off x="-2672477" y="6824888"/>
                <a:ext cx="872464" cy="808245"/>
                <a:chOff x="5666059" y="3944938"/>
                <a:chExt cx="4819651" cy="3724275"/>
              </a:xfrm>
            </p:grpSpPr>
            <p:sp>
              <p:nvSpPr>
                <p:cNvPr id="160" name="Freeform 7">
                  <a:extLst>
                    <a:ext uri="{FF2B5EF4-FFF2-40B4-BE49-F238E27FC236}">
                      <a16:creationId xmlns:a16="http://schemas.microsoft.com/office/drawing/2014/main" id="{DC3C8616-C0C9-438B-9D10-BD6D5F17E03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66059" y="5218113"/>
                  <a:ext cx="2428876" cy="2016125"/>
                </a:xfrm>
                <a:custGeom>
                  <a:avLst/>
                  <a:gdLst>
                    <a:gd name="T0" fmla="*/ 736 w 1530"/>
                    <a:gd name="T1" fmla="*/ 708 h 1270"/>
                    <a:gd name="T2" fmla="*/ 884 w 1530"/>
                    <a:gd name="T3" fmla="*/ 486 h 1270"/>
                    <a:gd name="T4" fmla="*/ 1148 w 1530"/>
                    <a:gd name="T5" fmla="*/ 614 h 1270"/>
                    <a:gd name="T6" fmla="*/ 1218 w 1530"/>
                    <a:gd name="T7" fmla="*/ 546 h 1270"/>
                    <a:gd name="T8" fmla="*/ 830 w 1530"/>
                    <a:gd name="T9" fmla="*/ 0 h 1270"/>
                    <a:gd name="T10" fmla="*/ 32 w 1530"/>
                    <a:gd name="T11" fmla="*/ 0 h 1270"/>
                    <a:gd name="T12" fmla="*/ 0 w 1530"/>
                    <a:gd name="T13" fmla="*/ 86 h 1270"/>
                    <a:gd name="T14" fmla="*/ 262 w 1530"/>
                    <a:gd name="T15" fmla="*/ 208 h 1270"/>
                    <a:gd name="T16" fmla="*/ 58 w 1530"/>
                    <a:gd name="T17" fmla="*/ 510 h 1270"/>
                    <a:gd name="T18" fmla="*/ 524 w 1530"/>
                    <a:gd name="T19" fmla="*/ 1164 h 1270"/>
                    <a:gd name="T20" fmla="*/ 524 w 1530"/>
                    <a:gd name="T21" fmla="*/ 1164 h 1270"/>
                    <a:gd name="T22" fmla="*/ 528 w 1530"/>
                    <a:gd name="T23" fmla="*/ 1170 h 1270"/>
                    <a:gd name="T24" fmla="*/ 542 w 1530"/>
                    <a:gd name="T25" fmla="*/ 1184 h 1270"/>
                    <a:gd name="T26" fmla="*/ 552 w 1530"/>
                    <a:gd name="T27" fmla="*/ 1194 h 1270"/>
                    <a:gd name="T28" fmla="*/ 566 w 1530"/>
                    <a:gd name="T29" fmla="*/ 1204 h 1270"/>
                    <a:gd name="T30" fmla="*/ 582 w 1530"/>
                    <a:gd name="T31" fmla="*/ 1216 h 1270"/>
                    <a:gd name="T32" fmla="*/ 600 w 1530"/>
                    <a:gd name="T33" fmla="*/ 1226 h 1270"/>
                    <a:gd name="T34" fmla="*/ 600 w 1530"/>
                    <a:gd name="T35" fmla="*/ 1226 h 1270"/>
                    <a:gd name="T36" fmla="*/ 636 w 1530"/>
                    <a:gd name="T37" fmla="*/ 1244 h 1270"/>
                    <a:gd name="T38" fmla="*/ 662 w 1530"/>
                    <a:gd name="T39" fmla="*/ 1254 h 1270"/>
                    <a:gd name="T40" fmla="*/ 682 w 1530"/>
                    <a:gd name="T41" fmla="*/ 1260 h 1270"/>
                    <a:gd name="T42" fmla="*/ 702 w 1530"/>
                    <a:gd name="T43" fmla="*/ 1266 h 1270"/>
                    <a:gd name="T44" fmla="*/ 702 w 1530"/>
                    <a:gd name="T45" fmla="*/ 1266 h 1270"/>
                    <a:gd name="T46" fmla="*/ 724 w 1530"/>
                    <a:gd name="T47" fmla="*/ 1268 h 1270"/>
                    <a:gd name="T48" fmla="*/ 742 w 1530"/>
                    <a:gd name="T49" fmla="*/ 1270 h 1270"/>
                    <a:gd name="T50" fmla="*/ 762 w 1530"/>
                    <a:gd name="T51" fmla="*/ 1270 h 1270"/>
                    <a:gd name="T52" fmla="*/ 1530 w 1530"/>
                    <a:gd name="T53" fmla="*/ 1270 h 1270"/>
                    <a:gd name="T54" fmla="*/ 1530 w 1530"/>
                    <a:gd name="T55" fmla="*/ 708 h 1270"/>
                    <a:gd name="T56" fmla="*/ 736 w 1530"/>
                    <a:gd name="T57" fmla="*/ 708 h 1270"/>
                    <a:gd name="T58" fmla="*/ 468 w 1530"/>
                    <a:gd name="T59" fmla="*/ 902 h 1270"/>
                    <a:gd name="T60" fmla="*/ 178 w 1530"/>
                    <a:gd name="T61" fmla="*/ 506 h 1270"/>
                    <a:gd name="T62" fmla="*/ 412 w 1530"/>
                    <a:gd name="T63" fmla="*/ 186 h 1270"/>
                    <a:gd name="T64" fmla="*/ 260 w 1530"/>
                    <a:gd name="T65" fmla="*/ 98 h 1270"/>
                    <a:gd name="T66" fmla="*/ 766 w 1530"/>
                    <a:gd name="T67" fmla="*/ 98 h 1270"/>
                    <a:gd name="T68" fmla="*/ 1020 w 1530"/>
                    <a:gd name="T69" fmla="*/ 456 h 1270"/>
                    <a:gd name="T70" fmla="*/ 844 w 1530"/>
                    <a:gd name="T71" fmla="*/ 386 h 1270"/>
                    <a:gd name="T72" fmla="*/ 468 w 1530"/>
                    <a:gd name="T73" fmla="*/ 902 h 1270"/>
                    <a:gd name="T74" fmla="*/ 1430 w 1530"/>
                    <a:gd name="T75" fmla="*/ 1186 h 1270"/>
                    <a:gd name="T76" fmla="*/ 766 w 1530"/>
                    <a:gd name="T77" fmla="*/ 1186 h 1270"/>
                    <a:gd name="T78" fmla="*/ 766 w 1530"/>
                    <a:gd name="T79" fmla="*/ 1186 h 1270"/>
                    <a:gd name="T80" fmla="*/ 752 w 1530"/>
                    <a:gd name="T81" fmla="*/ 1186 h 1270"/>
                    <a:gd name="T82" fmla="*/ 718 w 1530"/>
                    <a:gd name="T83" fmla="*/ 1184 h 1270"/>
                    <a:gd name="T84" fmla="*/ 718 w 1530"/>
                    <a:gd name="T85" fmla="*/ 1184 h 1270"/>
                    <a:gd name="T86" fmla="*/ 700 w 1530"/>
                    <a:gd name="T87" fmla="*/ 1180 h 1270"/>
                    <a:gd name="T88" fmla="*/ 680 w 1530"/>
                    <a:gd name="T89" fmla="*/ 1172 h 1270"/>
                    <a:gd name="T90" fmla="*/ 660 w 1530"/>
                    <a:gd name="T91" fmla="*/ 1162 h 1270"/>
                    <a:gd name="T92" fmla="*/ 642 w 1530"/>
                    <a:gd name="T93" fmla="*/ 1148 h 1270"/>
                    <a:gd name="T94" fmla="*/ 642 w 1530"/>
                    <a:gd name="T95" fmla="*/ 1148 h 1270"/>
                    <a:gd name="T96" fmla="*/ 628 w 1530"/>
                    <a:gd name="T97" fmla="*/ 1132 h 1270"/>
                    <a:gd name="T98" fmla="*/ 616 w 1530"/>
                    <a:gd name="T99" fmla="*/ 1118 h 1270"/>
                    <a:gd name="T100" fmla="*/ 606 w 1530"/>
                    <a:gd name="T101" fmla="*/ 1104 h 1270"/>
                    <a:gd name="T102" fmla="*/ 528 w 1530"/>
                    <a:gd name="T103" fmla="*/ 992 h 1270"/>
                    <a:gd name="T104" fmla="*/ 672 w 1530"/>
                    <a:gd name="T105" fmla="*/ 794 h 1270"/>
                    <a:gd name="T106" fmla="*/ 1430 w 1530"/>
                    <a:gd name="T107" fmla="*/ 794 h 1270"/>
                    <a:gd name="T108" fmla="*/ 1430 w 1530"/>
                    <a:gd name="T109" fmla="*/ 1186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30" h="1270">
                      <a:moveTo>
                        <a:pt x="736" y="708"/>
                      </a:moveTo>
                      <a:lnTo>
                        <a:pt x="884" y="486"/>
                      </a:lnTo>
                      <a:lnTo>
                        <a:pt x="1148" y="614"/>
                      </a:lnTo>
                      <a:lnTo>
                        <a:pt x="1218" y="546"/>
                      </a:lnTo>
                      <a:lnTo>
                        <a:pt x="830" y="0"/>
                      </a:lnTo>
                      <a:lnTo>
                        <a:pt x="32" y="0"/>
                      </a:lnTo>
                      <a:lnTo>
                        <a:pt x="0" y="86"/>
                      </a:lnTo>
                      <a:lnTo>
                        <a:pt x="262" y="208"/>
                      </a:lnTo>
                      <a:lnTo>
                        <a:pt x="58" y="510"/>
                      </a:lnTo>
                      <a:lnTo>
                        <a:pt x="524" y="1164"/>
                      </a:lnTo>
                      <a:lnTo>
                        <a:pt x="524" y="1164"/>
                      </a:lnTo>
                      <a:lnTo>
                        <a:pt x="528" y="1170"/>
                      </a:lnTo>
                      <a:lnTo>
                        <a:pt x="542" y="1184"/>
                      </a:lnTo>
                      <a:lnTo>
                        <a:pt x="552" y="1194"/>
                      </a:lnTo>
                      <a:lnTo>
                        <a:pt x="566" y="1204"/>
                      </a:lnTo>
                      <a:lnTo>
                        <a:pt x="582" y="1216"/>
                      </a:lnTo>
                      <a:lnTo>
                        <a:pt x="600" y="1226"/>
                      </a:lnTo>
                      <a:lnTo>
                        <a:pt x="600" y="1226"/>
                      </a:lnTo>
                      <a:lnTo>
                        <a:pt x="636" y="1244"/>
                      </a:lnTo>
                      <a:lnTo>
                        <a:pt x="662" y="1254"/>
                      </a:lnTo>
                      <a:lnTo>
                        <a:pt x="682" y="1260"/>
                      </a:lnTo>
                      <a:lnTo>
                        <a:pt x="702" y="1266"/>
                      </a:lnTo>
                      <a:lnTo>
                        <a:pt x="702" y="1266"/>
                      </a:lnTo>
                      <a:lnTo>
                        <a:pt x="724" y="1268"/>
                      </a:lnTo>
                      <a:lnTo>
                        <a:pt x="742" y="1270"/>
                      </a:lnTo>
                      <a:lnTo>
                        <a:pt x="762" y="1270"/>
                      </a:lnTo>
                      <a:lnTo>
                        <a:pt x="1530" y="1270"/>
                      </a:lnTo>
                      <a:lnTo>
                        <a:pt x="1530" y="708"/>
                      </a:lnTo>
                      <a:lnTo>
                        <a:pt x="736" y="708"/>
                      </a:lnTo>
                      <a:close/>
                      <a:moveTo>
                        <a:pt x="468" y="902"/>
                      </a:moveTo>
                      <a:lnTo>
                        <a:pt x="178" y="506"/>
                      </a:lnTo>
                      <a:lnTo>
                        <a:pt x="412" y="186"/>
                      </a:lnTo>
                      <a:lnTo>
                        <a:pt x="260" y="98"/>
                      </a:lnTo>
                      <a:lnTo>
                        <a:pt x="766" y="98"/>
                      </a:lnTo>
                      <a:lnTo>
                        <a:pt x="1020" y="456"/>
                      </a:lnTo>
                      <a:lnTo>
                        <a:pt x="844" y="386"/>
                      </a:lnTo>
                      <a:lnTo>
                        <a:pt x="468" y="902"/>
                      </a:lnTo>
                      <a:close/>
                      <a:moveTo>
                        <a:pt x="1430" y="1186"/>
                      </a:moveTo>
                      <a:lnTo>
                        <a:pt x="766" y="1186"/>
                      </a:lnTo>
                      <a:lnTo>
                        <a:pt x="766" y="1186"/>
                      </a:lnTo>
                      <a:lnTo>
                        <a:pt x="752" y="1186"/>
                      </a:lnTo>
                      <a:lnTo>
                        <a:pt x="718" y="1184"/>
                      </a:lnTo>
                      <a:lnTo>
                        <a:pt x="718" y="1184"/>
                      </a:lnTo>
                      <a:lnTo>
                        <a:pt x="700" y="1180"/>
                      </a:lnTo>
                      <a:lnTo>
                        <a:pt x="680" y="1172"/>
                      </a:lnTo>
                      <a:lnTo>
                        <a:pt x="660" y="1162"/>
                      </a:lnTo>
                      <a:lnTo>
                        <a:pt x="642" y="1148"/>
                      </a:lnTo>
                      <a:lnTo>
                        <a:pt x="642" y="1148"/>
                      </a:lnTo>
                      <a:lnTo>
                        <a:pt x="628" y="1132"/>
                      </a:lnTo>
                      <a:lnTo>
                        <a:pt x="616" y="1118"/>
                      </a:lnTo>
                      <a:lnTo>
                        <a:pt x="606" y="1104"/>
                      </a:lnTo>
                      <a:lnTo>
                        <a:pt x="528" y="992"/>
                      </a:lnTo>
                      <a:lnTo>
                        <a:pt x="672" y="794"/>
                      </a:lnTo>
                      <a:lnTo>
                        <a:pt x="1430" y="794"/>
                      </a:lnTo>
                      <a:lnTo>
                        <a:pt x="1430" y="11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8">
                  <a:extLst>
                    <a:ext uri="{FF2B5EF4-FFF2-40B4-BE49-F238E27FC236}">
                      <a16:creationId xmlns:a16="http://schemas.microsoft.com/office/drawing/2014/main" id="{F7097B83-D782-449B-BC0B-6C5CE0632C4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55059" y="3944938"/>
                  <a:ext cx="3371851" cy="1431925"/>
                </a:xfrm>
                <a:custGeom>
                  <a:avLst/>
                  <a:gdLst>
                    <a:gd name="T0" fmla="*/ 2048 w 2124"/>
                    <a:gd name="T1" fmla="*/ 158 h 902"/>
                    <a:gd name="T2" fmla="*/ 1794 w 2124"/>
                    <a:gd name="T3" fmla="*/ 272 h 902"/>
                    <a:gd name="T4" fmla="*/ 1564 w 2124"/>
                    <a:gd name="T5" fmla="*/ 0 h 902"/>
                    <a:gd name="T6" fmla="*/ 624 w 2124"/>
                    <a:gd name="T7" fmla="*/ 0 h 902"/>
                    <a:gd name="T8" fmla="*/ 624 w 2124"/>
                    <a:gd name="T9" fmla="*/ 0 h 902"/>
                    <a:gd name="T10" fmla="*/ 608 w 2124"/>
                    <a:gd name="T11" fmla="*/ 0 h 902"/>
                    <a:gd name="T12" fmla="*/ 570 w 2124"/>
                    <a:gd name="T13" fmla="*/ 4 h 902"/>
                    <a:gd name="T14" fmla="*/ 546 w 2124"/>
                    <a:gd name="T15" fmla="*/ 8 h 902"/>
                    <a:gd name="T16" fmla="*/ 520 w 2124"/>
                    <a:gd name="T17" fmla="*/ 14 h 902"/>
                    <a:gd name="T18" fmla="*/ 492 w 2124"/>
                    <a:gd name="T19" fmla="*/ 24 h 902"/>
                    <a:gd name="T20" fmla="*/ 462 w 2124"/>
                    <a:gd name="T21" fmla="*/ 36 h 902"/>
                    <a:gd name="T22" fmla="*/ 462 w 2124"/>
                    <a:gd name="T23" fmla="*/ 36 h 902"/>
                    <a:gd name="T24" fmla="*/ 434 w 2124"/>
                    <a:gd name="T25" fmla="*/ 52 h 902"/>
                    <a:gd name="T26" fmla="*/ 410 w 2124"/>
                    <a:gd name="T27" fmla="*/ 70 h 902"/>
                    <a:gd name="T28" fmla="*/ 388 w 2124"/>
                    <a:gd name="T29" fmla="*/ 88 h 902"/>
                    <a:gd name="T30" fmla="*/ 372 w 2124"/>
                    <a:gd name="T31" fmla="*/ 106 h 902"/>
                    <a:gd name="T32" fmla="*/ 346 w 2124"/>
                    <a:gd name="T33" fmla="*/ 132 h 902"/>
                    <a:gd name="T34" fmla="*/ 338 w 2124"/>
                    <a:gd name="T35" fmla="*/ 144 h 902"/>
                    <a:gd name="T36" fmla="*/ 0 w 2124"/>
                    <a:gd name="T37" fmla="*/ 632 h 902"/>
                    <a:gd name="T38" fmla="*/ 612 w 2124"/>
                    <a:gd name="T39" fmla="*/ 902 h 902"/>
                    <a:gd name="T40" fmla="*/ 1010 w 2124"/>
                    <a:gd name="T41" fmla="*/ 360 h 902"/>
                    <a:gd name="T42" fmla="*/ 1156 w 2124"/>
                    <a:gd name="T43" fmla="*/ 566 h 902"/>
                    <a:gd name="T44" fmla="*/ 898 w 2124"/>
                    <a:gd name="T45" fmla="*/ 696 h 902"/>
                    <a:gd name="T46" fmla="*/ 924 w 2124"/>
                    <a:gd name="T47" fmla="*/ 768 h 902"/>
                    <a:gd name="T48" fmla="*/ 1720 w 2124"/>
                    <a:gd name="T49" fmla="*/ 768 h 902"/>
                    <a:gd name="T50" fmla="*/ 2124 w 2124"/>
                    <a:gd name="T51" fmla="*/ 216 h 902"/>
                    <a:gd name="T52" fmla="*/ 2048 w 2124"/>
                    <a:gd name="T53" fmla="*/ 158 h 902"/>
                    <a:gd name="T54" fmla="*/ 568 w 2124"/>
                    <a:gd name="T55" fmla="*/ 794 h 902"/>
                    <a:gd name="T56" fmla="*/ 140 w 2124"/>
                    <a:gd name="T57" fmla="*/ 596 h 902"/>
                    <a:gd name="T58" fmla="*/ 424 w 2124"/>
                    <a:gd name="T59" fmla="*/ 204 h 902"/>
                    <a:gd name="T60" fmla="*/ 424 w 2124"/>
                    <a:gd name="T61" fmla="*/ 204 h 902"/>
                    <a:gd name="T62" fmla="*/ 446 w 2124"/>
                    <a:gd name="T63" fmla="*/ 176 h 902"/>
                    <a:gd name="T64" fmla="*/ 470 w 2124"/>
                    <a:gd name="T65" fmla="*/ 148 h 902"/>
                    <a:gd name="T66" fmla="*/ 498 w 2124"/>
                    <a:gd name="T67" fmla="*/ 122 h 902"/>
                    <a:gd name="T68" fmla="*/ 498 w 2124"/>
                    <a:gd name="T69" fmla="*/ 122 h 902"/>
                    <a:gd name="T70" fmla="*/ 512 w 2124"/>
                    <a:gd name="T71" fmla="*/ 110 h 902"/>
                    <a:gd name="T72" fmla="*/ 526 w 2124"/>
                    <a:gd name="T73" fmla="*/ 100 h 902"/>
                    <a:gd name="T74" fmla="*/ 546 w 2124"/>
                    <a:gd name="T75" fmla="*/ 90 h 902"/>
                    <a:gd name="T76" fmla="*/ 564 w 2124"/>
                    <a:gd name="T77" fmla="*/ 84 h 902"/>
                    <a:gd name="T78" fmla="*/ 578 w 2124"/>
                    <a:gd name="T79" fmla="*/ 82 h 902"/>
                    <a:gd name="T80" fmla="*/ 578 w 2124"/>
                    <a:gd name="T81" fmla="*/ 82 h 902"/>
                    <a:gd name="T82" fmla="*/ 590 w 2124"/>
                    <a:gd name="T83" fmla="*/ 80 h 902"/>
                    <a:gd name="T84" fmla="*/ 618 w 2124"/>
                    <a:gd name="T85" fmla="*/ 80 h 902"/>
                    <a:gd name="T86" fmla="*/ 692 w 2124"/>
                    <a:gd name="T87" fmla="*/ 80 h 902"/>
                    <a:gd name="T88" fmla="*/ 796 w 2124"/>
                    <a:gd name="T89" fmla="*/ 82 h 902"/>
                    <a:gd name="T90" fmla="*/ 946 w 2124"/>
                    <a:gd name="T91" fmla="*/ 276 h 902"/>
                    <a:gd name="T92" fmla="*/ 568 w 2124"/>
                    <a:gd name="T93" fmla="*/ 794 h 902"/>
                    <a:gd name="T94" fmla="*/ 1670 w 2124"/>
                    <a:gd name="T95" fmla="*/ 694 h 902"/>
                    <a:gd name="T96" fmla="*/ 1110 w 2124"/>
                    <a:gd name="T97" fmla="*/ 694 h 902"/>
                    <a:gd name="T98" fmla="*/ 1308 w 2124"/>
                    <a:gd name="T99" fmla="*/ 604 h 902"/>
                    <a:gd name="T100" fmla="*/ 928 w 2124"/>
                    <a:gd name="T101" fmla="*/ 80 h 902"/>
                    <a:gd name="T102" fmla="*/ 1506 w 2124"/>
                    <a:gd name="T103" fmla="*/ 80 h 902"/>
                    <a:gd name="T104" fmla="*/ 1748 w 2124"/>
                    <a:gd name="T105" fmla="*/ 400 h 902"/>
                    <a:gd name="T106" fmla="*/ 1916 w 2124"/>
                    <a:gd name="T107" fmla="*/ 330 h 902"/>
                    <a:gd name="T108" fmla="*/ 1670 w 2124"/>
                    <a:gd name="T109" fmla="*/ 694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24" h="902">
                      <a:moveTo>
                        <a:pt x="2048" y="158"/>
                      </a:moveTo>
                      <a:lnTo>
                        <a:pt x="1794" y="272"/>
                      </a:lnTo>
                      <a:lnTo>
                        <a:pt x="1564" y="0"/>
                      </a:lnTo>
                      <a:lnTo>
                        <a:pt x="624" y="0"/>
                      </a:lnTo>
                      <a:lnTo>
                        <a:pt x="624" y="0"/>
                      </a:lnTo>
                      <a:lnTo>
                        <a:pt x="608" y="0"/>
                      </a:lnTo>
                      <a:lnTo>
                        <a:pt x="570" y="4"/>
                      </a:lnTo>
                      <a:lnTo>
                        <a:pt x="546" y="8"/>
                      </a:lnTo>
                      <a:lnTo>
                        <a:pt x="520" y="14"/>
                      </a:lnTo>
                      <a:lnTo>
                        <a:pt x="492" y="24"/>
                      </a:lnTo>
                      <a:lnTo>
                        <a:pt x="462" y="36"/>
                      </a:lnTo>
                      <a:lnTo>
                        <a:pt x="462" y="36"/>
                      </a:lnTo>
                      <a:lnTo>
                        <a:pt x="434" y="52"/>
                      </a:lnTo>
                      <a:lnTo>
                        <a:pt x="410" y="70"/>
                      </a:lnTo>
                      <a:lnTo>
                        <a:pt x="388" y="88"/>
                      </a:lnTo>
                      <a:lnTo>
                        <a:pt x="372" y="106"/>
                      </a:lnTo>
                      <a:lnTo>
                        <a:pt x="346" y="132"/>
                      </a:lnTo>
                      <a:lnTo>
                        <a:pt x="338" y="144"/>
                      </a:lnTo>
                      <a:lnTo>
                        <a:pt x="0" y="632"/>
                      </a:lnTo>
                      <a:lnTo>
                        <a:pt x="612" y="902"/>
                      </a:lnTo>
                      <a:lnTo>
                        <a:pt x="1010" y="360"/>
                      </a:lnTo>
                      <a:lnTo>
                        <a:pt x="1156" y="566"/>
                      </a:lnTo>
                      <a:lnTo>
                        <a:pt x="898" y="696"/>
                      </a:lnTo>
                      <a:lnTo>
                        <a:pt x="924" y="768"/>
                      </a:lnTo>
                      <a:lnTo>
                        <a:pt x="1720" y="768"/>
                      </a:lnTo>
                      <a:lnTo>
                        <a:pt x="2124" y="216"/>
                      </a:lnTo>
                      <a:lnTo>
                        <a:pt x="2048" y="158"/>
                      </a:lnTo>
                      <a:close/>
                      <a:moveTo>
                        <a:pt x="568" y="794"/>
                      </a:moveTo>
                      <a:lnTo>
                        <a:pt x="140" y="596"/>
                      </a:lnTo>
                      <a:lnTo>
                        <a:pt x="424" y="204"/>
                      </a:lnTo>
                      <a:lnTo>
                        <a:pt x="424" y="204"/>
                      </a:lnTo>
                      <a:lnTo>
                        <a:pt x="446" y="176"/>
                      </a:lnTo>
                      <a:lnTo>
                        <a:pt x="470" y="148"/>
                      </a:lnTo>
                      <a:lnTo>
                        <a:pt x="498" y="122"/>
                      </a:lnTo>
                      <a:lnTo>
                        <a:pt x="498" y="122"/>
                      </a:lnTo>
                      <a:lnTo>
                        <a:pt x="512" y="110"/>
                      </a:lnTo>
                      <a:lnTo>
                        <a:pt x="526" y="100"/>
                      </a:lnTo>
                      <a:lnTo>
                        <a:pt x="546" y="90"/>
                      </a:lnTo>
                      <a:lnTo>
                        <a:pt x="564" y="84"/>
                      </a:lnTo>
                      <a:lnTo>
                        <a:pt x="578" y="82"/>
                      </a:lnTo>
                      <a:lnTo>
                        <a:pt x="578" y="82"/>
                      </a:lnTo>
                      <a:lnTo>
                        <a:pt x="590" y="80"/>
                      </a:lnTo>
                      <a:lnTo>
                        <a:pt x="618" y="80"/>
                      </a:lnTo>
                      <a:lnTo>
                        <a:pt x="692" y="80"/>
                      </a:lnTo>
                      <a:lnTo>
                        <a:pt x="796" y="82"/>
                      </a:lnTo>
                      <a:lnTo>
                        <a:pt x="946" y="276"/>
                      </a:lnTo>
                      <a:lnTo>
                        <a:pt x="568" y="794"/>
                      </a:lnTo>
                      <a:close/>
                      <a:moveTo>
                        <a:pt x="1670" y="694"/>
                      </a:moveTo>
                      <a:lnTo>
                        <a:pt x="1110" y="694"/>
                      </a:lnTo>
                      <a:lnTo>
                        <a:pt x="1308" y="604"/>
                      </a:lnTo>
                      <a:lnTo>
                        <a:pt x="928" y="80"/>
                      </a:lnTo>
                      <a:lnTo>
                        <a:pt x="1506" y="80"/>
                      </a:lnTo>
                      <a:lnTo>
                        <a:pt x="1748" y="400"/>
                      </a:lnTo>
                      <a:lnTo>
                        <a:pt x="1916" y="330"/>
                      </a:lnTo>
                      <a:lnTo>
                        <a:pt x="1670" y="6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9">
                  <a:extLst>
                    <a:ext uri="{FF2B5EF4-FFF2-40B4-BE49-F238E27FC236}">
                      <a16:creationId xmlns:a16="http://schemas.microsoft.com/office/drawing/2014/main" id="{A3E895C4-CDB5-420E-BCA0-60ABCACA6E6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193360" y="5014913"/>
                  <a:ext cx="2292350" cy="2654300"/>
                </a:xfrm>
                <a:custGeom>
                  <a:avLst/>
                  <a:gdLst>
                    <a:gd name="T0" fmla="*/ 1444 w 1444"/>
                    <a:gd name="T1" fmla="*/ 618 h 1672"/>
                    <a:gd name="T2" fmla="*/ 1444 w 1444"/>
                    <a:gd name="T3" fmla="*/ 618 h 1672"/>
                    <a:gd name="T4" fmla="*/ 1440 w 1444"/>
                    <a:gd name="T5" fmla="*/ 600 h 1672"/>
                    <a:gd name="T6" fmla="*/ 1436 w 1444"/>
                    <a:gd name="T7" fmla="*/ 582 h 1672"/>
                    <a:gd name="T8" fmla="*/ 1430 w 1444"/>
                    <a:gd name="T9" fmla="*/ 564 h 1672"/>
                    <a:gd name="T10" fmla="*/ 1422 w 1444"/>
                    <a:gd name="T11" fmla="*/ 548 h 1672"/>
                    <a:gd name="T12" fmla="*/ 1410 w 1444"/>
                    <a:gd name="T13" fmla="*/ 526 h 1672"/>
                    <a:gd name="T14" fmla="*/ 1404 w 1444"/>
                    <a:gd name="T15" fmla="*/ 518 h 1672"/>
                    <a:gd name="T16" fmla="*/ 1020 w 1444"/>
                    <a:gd name="T17" fmla="*/ 0 h 1672"/>
                    <a:gd name="T18" fmla="*/ 412 w 1444"/>
                    <a:gd name="T19" fmla="*/ 290 h 1672"/>
                    <a:gd name="T20" fmla="*/ 818 w 1444"/>
                    <a:gd name="T21" fmla="*/ 836 h 1672"/>
                    <a:gd name="T22" fmla="*/ 496 w 1444"/>
                    <a:gd name="T23" fmla="*/ 836 h 1672"/>
                    <a:gd name="T24" fmla="*/ 496 w 1444"/>
                    <a:gd name="T25" fmla="*/ 588 h 1672"/>
                    <a:gd name="T26" fmla="*/ 392 w 1444"/>
                    <a:gd name="T27" fmla="*/ 568 h 1672"/>
                    <a:gd name="T28" fmla="*/ 0 w 1444"/>
                    <a:gd name="T29" fmla="*/ 1114 h 1672"/>
                    <a:gd name="T30" fmla="*/ 410 w 1444"/>
                    <a:gd name="T31" fmla="*/ 1672 h 1672"/>
                    <a:gd name="T32" fmla="*/ 496 w 1444"/>
                    <a:gd name="T33" fmla="*/ 1652 h 1672"/>
                    <a:gd name="T34" fmla="*/ 494 w 1444"/>
                    <a:gd name="T35" fmla="*/ 1398 h 1672"/>
                    <a:gd name="T36" fmla="*/ 932 w 1444"/>
                    <a:gd name="T37" fmla="*/ 1398 h 1672"/>
                    <a:gd name="T38" fmla="*/ 1424 w 1444"/>
                    <a:gd name="T39" fmla="*/ 706 h 1672"/>
                    <a:gd name="T40" fmla="*/ 1424 w 1444"/>
                    <a:gd name="T41" fmla="*/ 706 h 1672"/>
                    <a:gd name="T42" fmla="*/ 1428 w 1444"/>
                    <a:gd name="T43" fmla="*/ 698 h 1672"/>
                    <a:gd name="T44" fmla="*/ 1436 w 1444"/>
                    <a:gd name="T45" fmla="*/ 682 h 1672"/>
                    <a:gd name="T46" fmla="*/ 1440 w 1444"/>
                    <a:gd name="T47" fmla="*/ 668 h 1672"/>
                    <a:gd name="T48" fmla="*/ 1442 w 1444"/>
                    <a:gd name="T49" fmla="*/ 654 h 1672"/>
                    <a:gd name="T50" fmla="*/ 1444 w 1444"/>
                    <a:gd name="T51" fmla="*/ 638 h 1672"/>
                    <a:gd name="T52" fmla="*/ 1444 w 1444"/>
                    <a:gd name="T53" fmla="*/ 618 h 1672"/>
                    <a:gd name="T54" fmla="*/ 1444 w 1444"/>
                    <a:gd name="T55" fmla="*/ 618 h 1672"/>
                    <a:gd name="T56" fmla="*/ 870 w 1444"/>
                    <a:gd name="T57" fmla="*/ 1316 h 1672"/>
                    <a:gd name="T58" fmla="*/ 390 w 1444"/>
                    <a:gd name="T59" fmla="*/ 1316 h 1672"/>
                    <a:gd name="T60" fmla="*/ 390 w 1444"/>
                    <a:gd name="T61" fmla="*/ 1470 h 1672"/>
                    <a:gd name="T62" fmla="*/ 120 w 1444"/>
                    <a:gd name="T63" fmla="*/ 1118 h 1672"/>
                    <a:gd name="T64" fmla="*/ 398 w 1444"/>
                    <a:gd name="T65" fmla="*/ 764 h 1672"/>
                    <a:gd name="T66" fmla="*/ 398 w 1444"/>
                    <a:gd name="T67" fmla="*/ 922 h 1672"/>
                    <a:gd name="T68" fmla="*/ 1152 w 1444"/>
                    <a:gd name="T69" fmla="*/ 922 h 1672"/>
                    <a:gd name="T70" fmla="*/ 870 w 1444"/>
                    <a:gd name="T71" fmla="*/ 1316 h 1672"/>
                    <a:gd name="T72" fmla="*/ 1348 w 1444"/>
                    <a:gd name="T73" fmla="*/ 638 h 1672"/>
                    <a:gd name="T74" fmla="*/ 1348 w 1444"/>
                    <a:gd name="T75" fmla="*/ 638 h 1672"/>
                    <a:gd name="T76" fmla="*/ 1346 w 1444"/>
                    <a:gd name="T77" fmla="*/ 650 h 1672"/>
                    <a:gd name="T78" fmla="*/ 1344 w 1444"/>
                    <a:gd name="T79" fmla="*/ 660 h 1672"/>
                    <a:gd name="T80" fmla="*/ 1338 w 1444"/>
                    <a:gd name="T81" fmla="*/ 676 h 1672"/>
                    <a:gd name="T82" fmla="*/ 1332 w 1444"/>
                    <a:gd name="T83" fmla="*/ 686 h 1672"/>
                    <a:gd name="T84" fmla="*/ 1330 w 1444"/>
                    <a:gd name="T85" fmla="*/ 690 h 1672"/>
                    <a:gd name="T86" fmla="*/ 1234 w 1444"/>
                    <a:gd name="T87" fmla="*/ 836 h 1672"/>
                    <a:gd name="T88" fmla="*/ 942 w 1444"/>
                    <a:gd name="T89" fmla="*/ 836 h 1672"/>
                    <a:gd name="T90" fmla="*/ 568 w 1444"/>
                    <a:gd name="T91" fmla="*/ 320 h 1672"/>
                    <a:gd name="T92" fmla="*/ 976 w 1444"/>
                    <a:gd name="T93" fmla="*/ 128 h 1672"/>
                    <a:gd name="T94" fmla="*/ 1322 w 1444"/>
                    <a:gd name="T95" fmla="*/ 570 h 1672"/>
                    <a:gd name="T96" fmla="*/ 1322 w 1444"/>
                    <a:gd name="T97" fmla="*/ 570 h 1672"/>
                    <a:gd name="T98" fmla="*/ 1326 w 1444"/>
                    <a:gd name="T99" fmla="*/ 576 h 1672"/>
                    <a:gd name="T100" fmla="*/ 1336 w 1444"/>
                    <a:gd name="T101" fmla="*/ 592 h 1672"/>
                    <a:gd name="T102" fmla="*/ 1340 w 1444"/>
                    <a:gd name="T103" fmla="*/ 602 h 1672"/>
                    <a:gd name="T104" fmla="*/ 1344 w 1444"/>
                    <a:gd name="T105" fmla="*/ 614 h 1672"/>
                    <a:gd name="T106" fmla="*/ 1348 w 1444"/>
                    <a:gd name="T107" fmla="*/ 626 h 1672"/>
                    <a:gd name="T108" fmla="*/ 1348 w 1444"/>
                    <a:gd name="T109" fmla="*/ 638 h 1672"/>
                    <a:gd name="T110" fmla="*/ 1348 w 1444"/>
                    <a:gd name="T111" fmla="*/ 638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44" h="1672">
                      <a:moveTo>
                        <a:pt x="1444" y="618"/>
                      </a:moveTo>
                      <a:lnTo>
                        <a:pt x="1444" y="618"/>
                      </a:lnTo>
                      <a:lnTo>
                        <a:pt x="1440" y="600"/>
                      </a:lnTo>
                      <a:lnTo>
                        <a:pt x="1436" y="582"/>
                      </a:lnTo>
                      <a:lnTo>
                        <a:pt x="1430" y="564"/>
                      </a:lnTo>
                      <a:lnTo>
                        <a:pt x="1422" y="548"/>
                      </a:lnTo>
                      <a:lnTo>
                        <a:pt x="1410" y="526"/>
                      </a:lnTo>
                      <a:lnTo>
                        <a:pt x="1404" y="518"/>
                      </a:lnTo>
                      <a:lnTo>
                        <a:pt x="1020" y="0"/>
                      </a:lnTo>
                      <a:lnTo>
                        <a:pt x="412" y="290"/>
                      </a:lnTo>
                      <a:lnTo>
                        <a:pt x="818" y="836"/>
                      </a:lnTo>
                      <a:lnTo>
                        <a:pt x="496" y="836"/>
                      </a:lnTo>
                      <a:lnTo>
                        <a:pt x="496" y="588"/>
                      </a:lnTo>
                      <a:lnTo>
                        <a:pt x="392" y="568"/>
                      </a:lnTo>
                      <a:lnTo>
                        <a:pt x="0" y="1114"/>
                      </a:lnTo>
                      <a:lnTo>
                        <a:pt x="410" y="1672"/>
                      </a:lnTo>
                      <a:lnTo>
                        <a:pt x="496" y="1652"/>
                      </a:lnTo>
                      <a:lnTo>
                        <a:pt x="494" y="1398"/>
                      </a:lnTo>
                      <a:lnTo>
                        <a:pt x="932" y="1398"/>
                      </a:lnTo>
                      <a:lnTo>
                        <a:pt x="1424" y="706"/>
                      </a:lnTo>
                      <a:lnTo>
                        <a:pt x="1424" y="706"/>
                      </a:lnTo>
                      <a:lnTo>
                        <a:pt x="1428" y="698"/>
                      </a:lnTo>
                      <a:lnTo>
                        <a:pt x="1436" y="682"/>
                      </a:lnTo>
                      <a:lnTo>
                        <a:pt x="1440" y="668"/>
                      </a:lnTo>
                      <a:lnTo>
                        <a:pt x="1442" y="654"/>
                      </a:lnTo>
                      <a:lnTo>
                        <a:pt x="1444" y="638"/>
                      </a:lnTo>
                      <a:lnTo>
                        <a:pt x="1444" y="618"/>
                      </a:lnTo>
                      <a:lnTo>
                        <a:pt x="1444" y="618"/>
                      </a:lnTo>
                      <a:close/>
                      <a:moveTo>
                        <a:pt x="870" y="1316"/>
                      </a:moveTo>
                      <a:lnTo>
                        <a:pt x="390" y="1316"/>
                      </a:lnTo>
                      <a:lnTo>
                        <a:pt x="390" y="1470"/>
                      </a:lnTo>
                      <a:lnTo>
                        <a:pt x="120" y="1118"/>
                      </a:lnTo>
                      <a:lnTo>
                        <a:pt x="398" y="764"/>
                      </a:lnTo>
                      <a:lnTo>
                        <a:pt x="398" y="922"/>
                      </a:lnTo>
                      <a:lnTo>
                        <a:pt x="1152" y="922"/>
                      </a:lnTo>
                      <a:lnTo>
                        <a:pt x="870" y="1316"/>
                      </a:lnTo>
                      <a:close/>
                      <a:moveTo>
                        <a:pt x="1348" y="638"/>
                      </a:moveTo>
                      <a:lnTo>
                        <a:pt x="1348" y="638"/>
                      </a:lnTo>
                      <a:lnTo>
                        <a:pt x="1346" y="650"/>
                      </a:lnTo>
                      <a:lnTo>
                        <a:pt x="1344" y="660"/>
                      </a:lnTo>
                      <a:lnTo>
                        <a:pt x="1338" y="676"/>
                      </a:lnTo>
                      <a:lnTo>
                        <a:pt x="1332" y="686"/>
                      </a:lnTo>
                      <a:lnTo>
                        <a:pt x="1330" y="690"/>
                      </a:lnTo>
                      <a:lnTo>
                        <a:pt x="1234" y="836"/>
                      </a:lnTo>
                      <a:lnTo>
                        <a:pt x="942" y="836"/>
                      </a:lnTo>
                      <a:lnTo>
                        <a:pt x="568" y="320"/>
                      </a:lnTo>
                      <a:lnTo>
                        <a:pt x="976" y="128"/>
                      </a:lnTo>
                      <a:lnTo>
                        <a:pt x="1322" y="570"/>
                      </a:lnTo>
                      <a:lnTo>
                        <a:pt x="1322" y="570"/>
                      </a:lnTo>
                      <a:lnTo>
                        <a:pt x="1326" y="576"/>
                      </a:lnTo>
                      <a:lnTo>
                        <a:pt x="1336" y="592"/>
                      </a:lnTo>
                      <a:lnTo>
                        <a:pt x="1340" y="602"/>
                      </a:lnTo>
                      <a:lnTo>
                        <a:pt x="1344" y="614"/>
                      </a:lnTo>
                      <a:lnTo>
                        <a:pt x="1348" y="626"/>
                      </a:lnTo>
                      <a:lnTo>
                        <a:pt x="1348" y="638"/>
                      </a:lnTo>
                      <a:lnTo>
                        <a:pt x="1348" y="6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5626E5B-3EC9-4A3A-AA18-56CC0A6E28C0}"/>
                </a:ext>
              </a:extLst>
            </p:cNvPr>
            <p:cNvGrpSpPr/>
            <p:nvPr/>
          </p:nvGrpSpPr>
          <p:grpSpPr>
            <a:xfrm>
              <a:off x="-1514392" y="7053045"/>
              <a:ext cx="886772" cy="81340"/>
              <a:chOff x="7208675" y="4662829"/>
              <a:chExt cx="886772" cy="81340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941F942-1623-4313-A596-D787D930680D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7D01F14-D653-4658-A2D9-B80FAD294305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E7DC7408-A96F-431D-85A3-221F807BC540}"/>
              </a:ext>
            </a:extLst>
          </p:cNvPr>
          <p:cNvGrpSpPr/>
          <p:nvPr/>
        </p:nvGrpSpPr>
        <p:grpSpPr>
          <a:xfrm>
            <a:off x="859622" y="1182165"/>
            <a:ext cx="2151922" cy="2038802"/>
            <a:chOff x="-3547827" y="517431"/>
            <a:chExt cx="2939634" cy="2785108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76D4042E-5D9A-48E1-860A-FE1EA79E12CF}"/>
                </a:ext>
              </a:extLst>
            </p:cNvPr>
            <p:cNvGrpSpPr/>
            <p:nvPr/>
          </p:nvGrpSpPr>
          <p:grpSpPr>
            <a:xfrm>
              <a:off x="-3547827" y="517431"/>
              <a:ext cx="2939634" cy="2785108"/>
              <a:chOff x="-3547827" y="517431"/>
              <a:chExt cx="2939634" cy="2785108"/>
            </a:xfrm>
          </p:grpSpPr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6B61FB97-18B7-4DE3-9AFF-1846FE31D308}"/>
                  </a:ext>
                </a:extLst>
              </p:cNvPr>
              <p:cNvSpPr/>
              <p:nvPr/>
            </p:nvSpPr>
            <p:spPr bwMode="auto">
              <a:xfrm>
                <a:off x="-2492269" y="815280"/>
                <a:ext cx="1304973" cy="122629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3A38F517-62CE-41D0-87E5-D217F0207892}"/>
                  </a:ext>
                </a:extLst>
              </p:cNvPr>
              <p:cNvSpPr/>
              <p:nvPr/>
            </p:nvSpPr>
            <p:spPr bwMode="auto">
              <a:xfrm>
                <a:off x="-2398162" y="228117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58D3F56D-12B7-4029-B678-ED1C97C66A62}"/>
                  </a:ext>
                </a:extLst>
              </p:cNvPr>
              <p:cNvGrpSpPr/>
              <p:nvPr/>
            </p:nvGrpSpPr>
            <p:grpSpPr>
              <a:xfrm>
                <a:off x="-2504208" y="96539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9882AFEC-E16F-4CAC-8F01-EF215B4E77D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B577344E-8CE4-4653-818A-CD50A93FBC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60D0B589-8903-4E4C-AEE3-4E1C52D93A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EB83C749-422C-4559-990F-042780E32804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3ECC5707-013B-4ADD-B125-FDC5765A5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BCB8C1EE-1BBD-4028-9769-21606EE648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台形 223">
                  <a:extLst>
                    <a:ext uri="{FF2B5EF4-FFF2-40B4-BE49-F238E27FC236}">
                      <a16:creationId xmlns:a16="http://schemas.microsoft.com/office/drawing/2014/main" id="{09F1A618-5903-4FC5-A5C2-3A96E1C28A92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83B0F98F-32D5-4982-AA34-94024DCE45A2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517C6700-10B0-44D6-8F1D-E86CC0189CD2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732B0D2-CE60-4378-B799-4AD8B3B390BB}"/>
                  </a:ext>
                </a:extLst>
              </p:cNvPr>
              <p:cNvSpPr/>
              <p:nvPr/>
            </p:nvSpPr>
            <p:spPr bwMode="auto">
              <a:xfrm>
                <a:off x="-2039601" y="2247315"/>
                <a:ext cx="385684" cy="188677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5598">
                    <a:moveTo>
                      <a:pt x="542920" y="0"/>
                    </a:moveTo>
                    <a:cubicBezTo>
                      <a:pt x="522690" y="84756"/>
                      <a:pt x="527472" y="216855"/>
                      <a:pt x="482229" y="254267"/>
                    </a:cubicBezTo>
                    <a:cubicBezTo>
                      <a:pt x="436986" y="291679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二等辺三角形 16">
                <a:extLst>
                  <a:ext uri="{FF2B5EF4-FFF2-40B4-BE49-F238E27FC236}">
                    <a16:creationId xmlns:a16="http://schemas.microsoft.com/office/drawing/2014/main" id="{BD432ABD-E581-4EA3-AC68-E530A8E3DB6B}"/>
                  </a:ext>
                </a:extLst>
              </p:cNvPr>
              <p:cNvSpPr/>
              <p:nvPr/>
            </p:nvSpPr>
            <p:spPr bwMode="auto">
              <a:xfrm rot="10800000" flipH="1" flipV="1">
                <a:off x="-1920789" y="1964196"/>
                <a:ext cx="168870" cy="9275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7F8D3548-E6B6-41AE-AC83-30314CDC0262}"/>
                  </a:ext>
                </a:extLst>
              </p:cNvPr>
              <p:cNvSpPr/>
              <p:nvPr/>
            </p:nvSpPr>
            <p:spPr bwMode="auto">
              <a:xfrm>
                <a:off x="-2363796" y="1887390"/>
                <a:ext cx="302774" cy="469837"/>
              </a:xfrm>
              <a:custGeom>
                <a:avLst/>
                <a:gdLst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62091 h 378790"/>
                  <a:gd name="connsiteX11" fmla="*/ 0 w 244101"/>
                  <a:gd name="connsiteY11" fmla="*/ 217815 h 378790"/>
                  <a:gd name="connsiteX12" fmla="*/ 0 w 244101"/>
                  <a:gd name="connsiteY12" fmla="*/ 34988 h 378790"/>
                  <a:gd name="connsiteX13" fmla="*/ 34988 w 244101"/>
                  <a:gd name="connsiteY13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217815 h 378790"/>
                  <a:gd name="connsiteX11" fmla="*/ 0 w 244101"/>
                  <a:gd name="connsiteY11" fmla="*/ 34988 h 378790"/>
                  <a:gd name="connsiteX12" fmla="*/ 34988 w 244101"/>
                  <a:gd name="connsiteY12" fmla="*/ 0 h 378790"/>
                  <a:gd name="connsiteX0" fmla="*/ 34988 w 244101"/>
                  <a:gd name="connsiteY0" fmla="*/ 0 h 378790"/>
                  <a:gd name="connsiteX1" fmla="*/ 69976 w 244101"/>
                  <a:gd name="connsiteY1" fmla="*/ 34988 h 378790"/>
                  <a:gd name="connsiteX2" fmla="*/ 69976 w 244101"/>
                  <a:gd name="connsiteY2" fmla="*/ 141501 h 378790"/>
                  <a:gd name="connsiteX3" fmla="*/ 77917 w 244101"/>
                  <a:gd name="connsiteY3" fmla="*/ 139898 h 378790"/>
                  <a:gd name="connsiteX4" fmla="*/ 166184 w 244101"/>
                  <a:gd name="connsiteY4" fmla="*/ 139898 h 378790"/>
                  <a:gd name="connsiteX5" fmla="*/ 244101 w 244101"/>
                  <a:gd name="connsiteY5" fmla="*/ 217815 h 378790"/>
                  <a:gd name="connsiteX6" fmla="*/ 244101 w 244101"/>
                  <a:gd name="connsiteY6" fmla="*/ 300873 h 378790"/>
                  <a:gd name="connsiteX7" fmla="*/ 166184 w 244101"/>
                  <a:gd name="connsiteY7" fmla="*/ 378790 h 378790"/>
                  <a:gd name="connsiteX8" fmla="*/ 77917 w 244101"/>
                  <a:gd name="connsiteY8" fmla="*/ 378790 h 378790"/>
                  <a:gd name="connsiteX9" fmla="*/ 0 w 244101"/>
                  <a:gd name="connsiteY9" fmla="*/ 300873 h 378790"/>
                  <a:gd name="connsiteX10" fmla="*/ 0 w 244101"/>
                  <a:gd name="connsiteY10" fmla="*/ 34988 h 378790"/>
                  <a:gd name="connsiteX11" fmla="*/ 34988 w 244101"/>
                  <a:gd name="connsiteY11" fmla="*/ 0 h 37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4101" h="378790">
                    <a:moveTo>
                      <a:pt x="34988" y="0"/>
                    </a:moveTo>
                    <a:cubicBezTo>
                      <a:pt x="54311" y="0"/>
                      <a:pt x="69976" y="15665"/>
                      <a:pt x="69976" y="34988"/>
                    </a:cubicBezTo>
                    <a:lnTo>
                      <a:pt x="69976" y="141501"/>
                    </a:lnTo>
                    <a:lnTo>
                      <a:pt x="77917" y="139898"/>
                    </a:lnTo>
                    <a:lnTo>
                      <a:pt x="166184" y="139898"/>
                    </a:lnTo>
                    <a:cubicBezTo>
                      <a:pt x="209216" y="139898"/>
                      <a:pt x="244101" y="174783"/>
                      <a:pt x="244101" y="217815"/>
                    </a:cubicBezTo>
                    <a:lnTo>
                      <a:pt x="244101" y="300873"/>
                    </a:lnTo>
                    <a:cubicBezTo>
                      <a:pt x="244101" y="343905"/>
                      <a:pt x="209216" y="378790"/>
                      <a:pt x="166184" y="378790"/>
                    </a:cubicBezTo>
                    <a:lnTo>
                      <a:pt x="77917" y="378790"/>
                    </a:lnTo>
                    <a:cubicBezTo>
                      <a:pt x="34885" y="378790"/>
                      <a:pt x="0" y="343905"/>
                      <a:pt x="0" y="300873"/>
                    </a:cubicBezTo>
                    <a:lnTo>
                      <a:pt x="0" y="34988"/>
                    </a:lnTo>
                    <a:cubicBezTo>
                      <a:pt x="0" y="15665"/>
                      <a:pt x="15665" y="0"/>
                      <a:pt x="3498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B2318757-A5E2-473B-9EDB-21ECCB88AD3A}"/>
                  </a:ext>
                </a:extLst>
              </p:cNvPr>
              <p:cNvSpPr/>
              <p:nvPr/>
            </p:nvSpPr>
            <p:spPr bwMode="auto">
              <a:xfrm rot="11941697">
                <a:off x="-2510798" y="2286819"/>
                <a:ext cx="304834" cy="78724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D204F987-37D6-4A5B-B3AC-035622545666}"/>
                  </a:ext>
                </a:extLst>
              </p:cNvPr>
              <p:cNvSpPr/>
              <p:nvPr/>
            </p:nvSpPr>
            <p:spPr bwMode="auto">
              <a:xfrm>
                <a:off x="-3547827" y="517431"/>
                <a:ext cx="1125068" cy="112506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F5A9565F-5480-4B80-BD3A-D24A2D288044}"/>
                  </a:ext>
                </a:extLst>
              </p:cNvPr>
              <p:cNvSpPr/>
              <p:nvPr/>
            </p:nvSpPr>
            <p:spPr bwMode="auto">
              <a:xfrm>
                <a:off x="-2907977" y="1508270"/>
                <a:ext cx="255239" cy="25523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280D62C9-CC72-44B8-B1DB-DAA69E89C2FC}"/>
                  </a:ext>
                </a:extLst>
              </p:cNvPr>
              <p:cNvSpPr/>
              <p:nvPr/>
            </p:nvSpPr>
            <p:spPr bwMode="auto">
              <a:xfrm>
                <a:off x="-2693847" y="1727526"/>
                <a:ext cx="119878" cy="11987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C144A7DC-1F60-48AD-A941-A6407F4402BF}"/>
                  </a:ext>
                </a:extLst>
              </p:cNvPr>
              <p:cNvSpPr/>
              <p:nvPr/>
            </p:nvSpPr>
            <p:spPr bwMode="auto">
              <a:xfrm>
                <a:off x="-2167979" y="1511495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51A9340D-0D32-4C0D-A18A-076FAA6FBF95}"/>
                  </a:ext>
                </a:extLst>
              </p:cNvPr>
              <p:cNvSpPr/>
              <p:nvPr/>
            </p:nvSpPr>
            <p:spPr bwMode="auto">
              <a:xfrm>
                <a:off x="-1595357" y="1511495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テキスト ボックス 197">
                <a:extLst>
                  <a:ext uri="{FF2B5EF4-FFF2-40B4-BE49-F238E27FC236}">
                    <a16:creationId xmlns:a16="http://schemas.microsoft.com/office/drawing/2014/main" id="{091FA09C-AF93-499C-A4C4-03B5010449F5}"/>
                  </a:ext>
                </a:extLst>
              </p:cNvPr>
              <p:cNvSpPr txBox="1"/>
              <p:nvPr/>
            </p:nvSpPr>
            <p:spPr>
              <a:xfrm>
                <a:off x="-3372617" y="811219"/>
                <a:ext cx="767148" cy="5052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燃える？</a:t>
                </a:r>
                <a:endPara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燃えない？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B1FB41B3-02FC-4D2D-ACDB-48305D58C05F}"/>
                  </a:ext>
                </a:extLst>
              </p:cNvPr>
              <p:cNvGrpSpPr/>
              <p:nvPr/>
            </p:nvGrpSpPr>
            <p:grpSpPr>
              <a:xfrm rot="16200000">
                <a:off x="-1586342" y="2399291"/>
                <a:ext cx="855365" cy="387565"/>
                <a:chOff x="2310734" y="5331639"/>
                <a:chExt cx="855365" cy="387565"/>
              </a:xfrm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20EB4525-DD9B-44CD-A4CD-D482202015EC}"/>
                    </a:ext>
                  </a:extLst>
                </p:cNvPr>
                <p:cNvSpPr/>
                <p:nvPr/>
              </p:nvSpPr>
              <p:spPr bwMode="auto">
                <a:xfrm rot="15300000">
                  <a:off x="2588701" y="5141805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CE89C1D0-C428-448E-8C0F-41A0AB7781CF}"/>
                    </a:ext>
                  </a:extLst>
                </p:cNvPr>
                <p:cNvSpPr/>
                <p:nvPr/>
              </p:nvSpPr>
              <p:spPr bwMode="auto">
                <a:xfrm rot="1800000">
                  <a:off x="2869450" y="5331639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B5F6845-655F-4FFD-98AD-C12346CCEF0A}"/>
                  </a:ext>
                </a:extLst>
              </p:cNvPr>
              <p:cNvGrpSpPr/>
              <p:nvPr/>
            </p:nvGrpSpPr>
            <p:grpSpPr>
              <a:xfrm>
                <a:off x="-1778631" y="2187928"/>
                <a:ext cx="1170438" cy="1114611"/>
                <a:chOff x="-4543055" y="2270956"/>
                <a:chExt cx="1170438" cy="1114611"/>
              </a:xfrm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1CCB1F3C-7A7D-41E4-9AE0-FF841A37CB58}"/>
                    </a:ext>
                  </a:extLst>
                </p:cNvPr>
                <p:cNvSpPr/>
                <p:nvPr/>
              </p:nvSpPr>
              <p:spPr bwMode="auto">
                <a:xfrm>
                  <a:off x="-4270772" y="2270956"/>
                  <a:ext cx="625872" cy="497756"/>
                </a:xfrm>
                <a:custGeom>
                  <a:avLst/>
                  <a:gdLst>
                    <a:gd name="connsiteX0" fmla="*/ 163135 w 905272"/>
                    <a:gd name="connsiteY0" fmla="*/ 104454 h 650156"/>
                    <a:gd name="connsiteX1" fmla="*/ 127000 w 905272"/>
                    <a:gd name="connsiteY1" fmla="*/ 140589 h 650156"/>
                    <a:gd name="connsiteX2" fmla="*/ 127000 w 905272"/>
                    <a:gd name="connsiteY2" fmla="*/ 571300 h 650156"/>
                    <a:gd name="connsiteX3" fmla="*/ 152998 w 905272"/>
                    <a:gd name="connsiteY3" fmla="*/ 597298 h 650156"/>
                    <a:gd name="connsiteX4" fmla="*/ 752274 w 905272"/>
                    <a:gd name="connsiteY4" fmla="*/ 597298 h 650156"/>
                    <a:gd name="connsiteX5" fmla="*/ 778272 w 905272"/>
                    <a:gd name="connsiteY5" fmla="*/ 571300 h 650156"/>
                    <a:gd name="connsiteX6" fmla="*/ 778272 w 905272"/>
                    <a:gd name="connsiteY6" fmla="*/ 140589 h 650156"/>
                    <a:gd name="connsiteX7" fmla="*/ 742137 w 905272"/>
                    <a:gd name="connsiteY7" fmla="*/ 104454 h 650156"/>
                    <a:gd name="connsiteX8" fmla="*/ 123062 w 905272"/>
                    <a:gd name="connsiteY8" fmla="*/ 0 h 650156"/>
                    <a:gd name="connsiteX9" fmla="*/ 782210 w 905272"/>
                    <a:gd name="connsiteY9" fmla="*/ 0 h 650156"/>
                    <a:gd name="connsiteX10" fmla="*/ 905272 w 905272"/>
                    <a:gd name="connsiteY10" fmla="*/ 123062 h 650156"/>
                    <a:gd name="connsiteX11" fmla="*/ 905272 w 905272"/>
                    <a:gd name="connsiteY11" fmla="*/ 615860 h 650156"/>
                    <a:gd name="connsiteX12" fmla="*/ 870976 w 905272"/>
                    <a:gd name="connsiteY12" fmla="*/ 650156 h 650156"/>
                    <a:gd name="connsiteX13" fmla="*/ 34296 w 905272"/>
                    <a:gd name="connsiteY13" fmla="*/ 650156 h 650156"/>
                    <a:gd name="connsiteX14" fmla="*/ 0 w 905272"/>
                    <a:gd name="connsiteY14" fmla="*/ 615860 h 650156"/>
                    <a:gd name="connsiteX15" fmla="*/ 0 w 905272"/>
                    <a:gd name="connsiteY15" fmla="*/ 123062 h 650156"/>
                    <a:gd name="connsiteX16" fmla="*/ 123062 w 905272"/>
                    <a:gd name="connsiteY16" fmla="*/ 0 h 6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272" h="650156">
                      <a:moveTo>
                        <a:pt x="163135" y="104454"/>
                      </a:moveTo>
                      <a:cubicBezTo>
                        <a:pt x="143178" y="104454"/>
                        <a:pt x="127000" y="120632"/>
                        <a:pt x="127000" y="140589"/>
                      </a:cubicBezTo>
                      <a:lnTo>
                        <a:pt x="127000" y="571300"/>
                      </a:lnTo>
                      <a:cubicBezTo>
                        <a:pt x="127000" y="585658"/>
                        <a:pt x="138640" y="597298"/>
                        <a:pt x="152998" y="597298"/>
                      </a:cubicBezTo>
                      <a:lnTo>
                        <a:pt x="752274" y="597298"/>
                      </a:lnTo>
                      <a:cubicBezTo>
                        <a:pt x="766632" y="597298"/>
                        <a:pt x="778272" y="585658"/>
                        <a:pt x="778272" y="571300"/>
                      </a:cubicBezTo>
                      <a:lnTo>
                        <a:pt x="778272" y="140589"/>
                      </a:lnTo>
                      <a:cubicBezTo>
                        <a:pt x="778272" y="120632"/>
                        <a:pt x="762094" y="104454"/>
                        <a:pt x="742137" y="104454"/>
                      </a:cubicBezTo>
                      <a:close/>
                      <a:moveTo>
                        <a:pt x="123062" y="0"/>
                      </a:moveTo>
                      <a:lnTo>
                        <a:pt x="782210" y="0"/>
                      </a:lnTo>
                      <a:cubicBezTo>
                        <a:pt x="850175" y="0"/>
                        <a:pt x="905272" y="55097"/>
                        <a:pt x="905272" y="123062"/>
                      </a:cubicBezTo>
                      <a:lnTo>
                        <a:pt x="905272" y="615860"/>
                      </a:lnTo>
                      <a:cubicBezTo>
                        <a:pt x="905272" y="634801"/>
                        <a:pt x="889917" y="650156"/>
                        <a:pt x="870976" y="650156"/>
                      </a:cubicBezTo>
                      <a:lnTo>
                        <a:pt x="34296" y="650156"/>
                      </a:lnTo>
                      <a:cubicBezTo>
                        <a:pt x="15355" y="650156"/>
                        <a:pt x="0" y="634801"/>
                        <a:pt x="0" y="615860"/>
                      </a:cubicBezTo>
                      <a:lnTo>
                        <a:pt x="0" y="123062"/>
                      </a:lnTo>
                      <a:cubicBezTo>
                        <a:pt x="0" y="55097"/>
                        <a:pt x="55097" y="0"/>
                        <a:pt x="12306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CC5715AA-07AB-4CD7-B7B4-F590C9E2CD27}"/>
                    </a:ext>
                  </a:extLst>
                </p:cNvPr>
                <p:cNvGrpSpPr/>
                <p:nvPr/>
              </p:nvGrpSpPr>
              <p:grpSpPr>
                <a:xfrm>
                  <a:off x="-4543055" y="2542915"/>
                  <a:ext cx="1170438" cy="842652"/>
                  <a:chOff x="-4543055" y="2542915"/>
                  <a:chExt cx="1170438" cy="842652"/>
                </a:xfrm>
              </p:grpSpPr>
              <p:sp>
                <p:nvSpPr>
                  <p:cNvPr id="216" name="四角形: 上の 2 つの角を丸める 215">
                    <a:extLst>
                      <a:ext uri="{FF2B5EF4-FFF2-40B4-BE49-F238E27FC236}">
                        <a16:creationId xmlns:a16="http://schemas.microsoft.com/office/drawing/2014/main" id="{64A7545D-9FBA-4DB3-BB55-A7F294781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43055" y="2542915"/>
                    <a:ext cx="1170438" cy="842614"/>
                  </a:xfrm>
                  <a:prstGeom prst="round2SameRect">
                    <a:avLst>
                      <a:gd name="adj1" fmla="val 18928"/>
                      <a:gd name="adj2" fmla="val 5275"/>
                    </a:avLst>
                  </a:pr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7" name="四角形: 上の 2 つの角を丸める 216">
                    <a:extLst>
                      <a:ext uri="{FF2B5EF4-FFF2-40B4-BE49-F238E27FC236}">
                        <a16:creationId xmlns:a16="http://schemas.microsoft.com/office/drawing/2014/main" id="{3D061B54-5E96-4614-BE25-69CE8D3399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358625" y="2542915"/>
                    <a:ext cx="116918" cy="842614"/>
                  </a:xfrm>
                  <a:prstGeom prst="round2SameRect">
                    <a:avLst>
                      <a:gd name="adj1" fmla="val 0"/>
                      <a:gd name="adj2" fmla="val 527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8" name="四角形: 上の 2 つの角を丸める 217">
                    <a:extLst>
                      <a:ext uri="{FF2B5EF4-FFF2-40B4-BE49-F238E27FC236}">
                        <a16:creationId xmlns:a16="http://schemas.microsoft.com/office/drawing/2014/main" id="{FA41C73F-0451-438C-950E-2E1675C7CA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667442" y="2542915"/>
                    <a:ext cx="116918" cy="842614"/>
                  </a:xfrm>
                  <a:prstGeom prst="round2SameRect">
                    <a:avLst>
                      <a:gd name="adj1" fmla="val 0"/>
                      <a:gd name="adj2" fmla="val 527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" name="四角形: 上の 2 つの角を丸める 218">
                    <a:extLst>
                      <a:ext uri="{FF2B5EF4-FFF2-40B4-BE49-F238E27FC236}">
                        <a16:creationId xmlns:a16="http://schemas.microsoft.com/office/drawing/2014/main" id="{42BDF26D-27C7-4867-AC48-92B76D7D91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543055" y="3184823"/>
                    <a:ext cx="1170438" cy="200744"/>
                  </a:xfrm>
                  <a:prstGeom prst="round2SameRect">
                    <a:avLst>
                      <a:gd name="adj1" fmla="val 0"/>
                      <a:gd name="adj2" fmla="val 527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03FAFF7F-FA03-406C-865A-5138C3D76018}"/>
                  </a:ext>
                </a:extLst>
              </p:cNvPr>
              <p:cNvGrpSpPr/>
              <p:nvPr/>
            </p:nvGrpSpPr>
            <p:grpSpPr>
              <a:xfrm>
                <a:off x="-1394824" y="2046973"/>
                <a:ext cx="408251" cy="349366"/>
                <a:chOff x="-1435474" y="2193548"/>
                <a:chExt cx="408251" cy="349366"/>
              </a:xfrm>
            </p:grpSpPr>
            <p:sp>
              <p:nvSpPr>
                <p:cNvPr id="209" name="四角形: 上の 2 つの角を丸める 208">
                  <a:extLst>
                    <a:ext uri="{FF2B5EF4-FFF2-40B4-BE49-F238E27FC236}">
                      <a16:creationId xmlns:a16="http://schemas.microsoft.com/office/drawing/2014/main" id="{CDC879E2-2A33-4A44-B945-1D3DDB55A4F7}"/>
                    </a:ext>
                  </a:extLst>
                </p:cNvPr>
                <p:cNvSpPr/>
                <p:nvPr/>
              </p:nvSpPr>
              <p:spPr bwMode="auto">
                <a:xfrm>
                  <a:off x="-1435474" y="2193548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四角形: 角を丸くする 277">
                  <a:extLst>
                    <a:ext uri="{FF2B5EF4-FFF2-40B4-BE49-F238E27FC236}">
                      <a16:creationId xmlns:a16="http://schemas.microsoft.com/office/drawing/2014/main" id="{07E3DAD2-42DE-49B6-95DD-C1EE2E56D900}"/>
                    </a:ext>
                  </a:extLst>
                </p:cNvPr>
                <p:cNvSpPr/>
                <p:nvPr/>
              </p:nvSpPr>
              <p:spPr bwMode="auto">
                <a:xfrm rot="16200000">
                  <a:off x="-1431612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四角形: 角を丸くする 277">
                  <a:extLst>
                    <a:ext uri="{FF2B5EF4-FFF2-40B4-BE49-F238E27FC236}">
                      <a16:creationId xmlns:a16="http://schemas.microsoft.com/office/drawing/2014/main" id="{8B0D4886-70E1-43C7-A659-B488A34536C1}"/>
                    </a:ext>
                  </a:extLst>
                </p:cNvPr>
                <p:cNvSpPr/>
                <p:nvPr/>
              </p:nvSpPr>
              <p:spPr bwMode="auto">
                <a:xfrm rot="16200000">
                  <a:off x="-1331600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四角形: 角を丸くする 277">
                  <a:extLst>
                    <a:ext uri="{FF2B5EF4-FFF2-40B4-BE49-F238E27FC236}">
                      <a16:creationId xmlns:a16="http://schemas.microsoft.com/office/drawing/2014/main" id="{C7FF5B68-4A3D-4F86-93A7-DB4491BCD3F7}"/>
                    </a:ext>
                  </a:extLst>
                </p:cNvPr>
                <p:cNvSpPr/>
                <p:nvPr/>
              </p:nvSpPr>
              <p:spPr bwMode="auto">
                <a:xfrm rot="16200000">
                  <a:off x="-1229207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四角形: 角を丸くする 277">
                  <a:extLst>
                    <a:ext uri="{FF2B5EF4-FFF2-40B4-BE49-F238E27FC236}">
                      <a16:creationId xmlns:a16="http://schemas.microsoft.com/office/drawing/2014/main" id="{7B2FE2DC-B346-4072-8F59-291CDE2C36D2}"/>
                    </a:ext>
                  </a:extLst>
                </p:cNvPr>
                <p:cNvSpPr/>
                <p:nvPr/>
              </p:nvSpPr>
              <p:spPr bwMode="auto">
                <a:xfrm rot="16200000">
                  <a:off x="-1126813" y="244332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102E44FD-47A2-4221-A420-3BC1D0FA9C91}"/>
                  </a:ext>
                </a:extLst>
              </p:cNvPr>
              <p:cNvSpPr/>
              <p:nvPr/>
            </p:nvSpPr>
            <p:spPr bwMode="auto">
              <a:xfrm rot="900000">
                <a:off x="-1319327" y="2681141"/>
                <a:ext cx="276823" cy="252804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8F020A06-FE4E-479A-9EA4-0D088A4DC007}"/>
                  </a:ext>
                </a:extLst>
              </p:cNvPr>
              <p:cNvSpPr/>
              <p:nvPr/>
            </p:nvSpPr>
            <p:spPr bwMode="auto">
              <a:xfrm rot="900000" flipH="1">
                <a:off x="-1213011" y="2602889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9ABB62CB-86AE-40B9-9DFA-54275423ED36}"/>
                  </a:ext>
                </a:extLst>
              </p:cNvPr>
              <p:cNvSpPr/>
              <p:nvPr/>
            </p:nvSpPr>
            <p:spPr bwMode="auto">
              <a:xfrm rot="900000" flipH="1">
                <a:off x="-1139192" y="2621939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C303C458-23EA-4EC3-BFB1-1238663BFA77}"/>
                  </a:ext>
                </a:extLst>
              </p:cNvPr>
              <p:cNvSpPr/>
              <p:nvPr/>
            </p:nvSpPr>
            <p:spPr bwMode="auto">
              <a:xfrm rot="900000" flipH="1">
                <a:off x="-1227299" y="2881496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A4D42F83-C303-41C0-B5E6-38FAFA37F4A5}"/>
                  </a:ext>
                </a:extLst>
              </p:cNvPr>
              <p:cNvSpPr/>
              <p:nvPr/>
            </p:nvSpPr>
            <p:spPr bwMode="auto">
              <a:xfrm rot="900000" flipH="1">
                <a:off x="-1153480" y="2900546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8B3127F9-232C-43E7-BDDA-0627F58FD267}"/>
                  </a:ext>
                </a:extLst>
              </p:cNvPr>
              <p:cNvSpPr/>
              <p:nvPr/>
            </p:nvSpPr>
            <p:spPr bwMode="auto">
              <a:xfrm rot="6300000" flipH="1">
                <a:off x="-1336836" y="2731478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2BA84E6E-F5AF-4988-81FD-D4A24BE0711C}"/>
                  </a:ext>
                </a:extLst>
              </p:cNvPr>
              <p:cNvSpPr/>
              <p:nvPr/>
            </p:nvSpPr>
            <p:spPr bwMode="auto">
              <a:xfrm rot="6300000" flipH="1">
                <a:off x="-1062992" y="2741004"/>
                <a:ext cx="45719" cy="11806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3753EA06-DFF9-4EFD-82F3-025B86B88EA8}"/>
                </a:ext>
              </a:extLst>
            </p:cNvPr>
            <p:cNvGrpSpPr/>
            <p:nvPr/>
          </p:nvGrpSpPr>
          <p:grpSpPr>
            <a:xfrm>
              <a:off x="-2289869" y="1339140"/>
              <a:ext cx="886772" cy="81340"/>
              <a:chOff x="7208675" y="4662829"/>
              <a:chExt cx="886772" cy="81340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8E55F75-DADE-4B82-BA60-FF788793927D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69370CAB-89ED-40EA-8985-7767E12EE571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2F7105CC-262F-45AA-837B-7122D9A5B257}"/>
              </a:ext>
            </a:extLst>
          </p:cNvPr>
          <p:cNvGrpSpPr/>
          <p:nvPr/>
        </p:nvGrpSpPr>
        <p:grpSpPr>
          <a:xfrm>
            <a:off x="6921813" y="1202527"/>
            <a:ext cx="2077292" cy="1906454"/>
            <a:chOff x="217112" y="902866"/>
            <a:chExt cx="2837689" cy="2604314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951AFF1C-379A-4AB5-A23A-8306213955C6}"/>
                </a:ext>
              </a:extLst>
            </p:cNvPr>
            <p:cNvGrpSpPr/>
            <p:nvPr/>
          </p:nvGrpSpPr>
          <p:grpSpPr>
            <a:xfrm>
              <a:off x="217112" y="902866"/>
              <a:ext cx="2837689" cy="2604314"/>
              <a:chOff x="896658" y="4057422"/>
              <a:chExt cx="2837689" cy="2604314"/>
            </a:xfrm>
          </p:grpSpPr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6D242E55-FCBC-4A9B-A314-4BE6782FB639}"/>
                  </a:ext>
                </a:extLst>
              </p:cNvPr>
              <p:cNvSpPr/>
              <p:nvPr/>
            </p:nvSpPr>
            <p:spPr bwMode="auto">
              <a:xfrm>
                <a:off x="1651262" y="4057422"/>
                <a:ext cx="1304973" cy="129743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EDF82535-DE4B-46D6-925E-30CB631B5919}"/>
                  </a:ext>
                </a:extLst>
              </p:cNvPr>
              <p:cNvSpPr/>
              <p:nvPr/>
            </p:nvSpPr>
            <p:spPr bwMode="auto">
              <a:xfrm>
                <a:off x="1745369" y="5523314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A9176B9A-4080-413C-997D-18A03A1468F5}"/>
                  </a:ext>
                </a:extLst>
              </p:cNvPr>
              <p:cNvGrpSpPr/>
              <p:nvPr/>
            </p:nvGrpSpPr>
            <p:grpSpPr>
              <a:xfrm>
                <a:off x="1639323" y="4207537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EF313A9B-0DA8-4ED1-A613-3046D98A87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76" name="楕円 275">
                    <a:extLst>
                      <a:ext uri="{FF2B5EF4-FFF2-40B4-BE49-F238E27FC236}">
                        <a16:creationId xmlns:a16="http://schemas.microsoft.com/office/drawing/2014/main" id="{49798204-264E-4F02-8E75-F439305FFE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楕円 276">
                    <a:extLst>
                      <a:ext uri="{FF2B5EF4-FFF2-40B4-BE49-F238E27FC236}">
                        <a16:creationId xmlns:a16="http://schemas.microsoft.com/office/drawing/2014/main" id="{8310C857-235E-4E9A-8122-A2F54903FF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B057A318-A53E-46AF-9AE5-8927C2694AFC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3490CFE4-A3D9-404D-B449-A740A87CB5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楕円 274">
                    <a:extLst>
                      <a:ext uri="{FF2B5EF4-FFF2-40B4-BE49-F238E27FC236}">
                        <a16:creationId xmlns:a16="http://schemas.microsoft.com/office/drawing/2014/main" id="{30752B98-DA33-466A-BA8C-CABA57FD30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170CC480-B15A-419A-AA15-20CA3783F540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31F593E3-0943-4626-BF1C-7F0262438B37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37724806-1F1F-4E26-9322-AB9BD8C3AD96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10677FE-1D4B-44DA-9C21-43C0EF5A9166}"/>
                  </a:ext>
                </a:extLst>
              </p:cNvPr>
              <p:cNvSpPr/>
              <p:nvPr/>
            </p:nvSpPr>
            <p:spPr bwMode="auto">
              <a:xfrm>
                <a:off x="2103929" y="5489458"/>
                <a:ext cx="385683" cy="186406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65752"/>
                  <a:gd name="connsiteY0" fmla="*/ 0 h 275205"/>
                  <a:gd name="connsiteX1" fmla="*/ 561324 w 565752"/>
                  <a:gd name="connsiteY1" fmla="*/ 48979 h 275205"/>
                  <a:gd name="connsiteX2" fmla="*/ 482229 w 565752"/>
                  <a:gd name="connsiteY2" fmla="*/ 254267 h 275205"/>
                  <a:gd name="connsiteX3" fmla="*/ 316924 w 565752"/>
                  <a:gd name="connsiteY3" fmla="*/ 254598 h 275205"/>
                  <a:gd name="connsiteX4" fmla="*/ 271463 w 565752"/>
                  <a:gd name="connsiteY4" fmla="*/ 224472 h 275205"/>
                  <a:gd name="connsiteX5" fmla="*/ 60695 w 565752"/>
                  <a:gd name="connsiteY5" fmla="*/ 254267 h 275205"/>
                  <a:gd name="connsiteX6" fmla="*/ 5 w 565752"/>
                  <a:gd name="connsiteY6" fmla="*/ 1 h 275205"/>
                  <a:gd name="connsiteX7" fmla="*/ 63018 w 565752"/>
                  <a:gd name="connsiteY7" fmla="*/ 49269 h 275205"/>
                  <a:gd name="connsiteX8" fmla="*/ 147744 w 565752"/>
                  <a:gd name="connsiteY8" fmla="*/ 103495 h 275205"/>
                  <a:gd name="connsiteX9" fmla="*/ 237068 w 565752"/>
                  <a:gd name="connsiteY9" fmla="*/ 149756 h 275205"/>
                  <a:gd name="connsiteX10" fmla="*/ 271462 w 565752"/>
                  <a:gd name="connsiteY10" fmla="*/ 163638 h 275205"/>
                  <a:gd name="connsiteX11" fmla="*/ 305856 w 565752"/>
                  <a:gd name="connsiteY11" fmla="*/ 149756 h 275205"/>
                  <a:gd name="connsiteX12" fmla="*/ 395180 w 565752"/>
                  <a:gd name="connsiteY12" fmla="*/ 103494 h 275205"/>
                  <a:gd name="connsiteX13" fmla="*/ 479906 w 565752"/>
                  <a:gd name="connsiteY13" fmla="*/ 49268 h 275205"/>
                  <a:gd name="connsiteX14" fmla="*/ 542920 w 565752"/>
                  <a:gd name="connsiteY14" fmla="*/ 0 h 275205"/>
                  <a:gd name="connsiteX0" fmla="*/ 542920 w 564584"/>
                  <a:gd name="connsiteY0" fmla="*/ 0 h 262399"/>
                  <a:gd name="connsiteX1" fmla="*/ 561324 w 564584"/>
                  <a:gd name="connsiteY1" fmla="*/ 48979 h 262399"/>
                  <a:gd name="connsiteX2" fmla="*/ 482229 w 564584"/>
                  <a:gd name="connsiteY2" fmla="*/ 254267 h 262399"/>
                  <a:gd name="connsiteX3" fmla="*/ 271463 w 564584"/>
                  <a:gd name="connsiteY3" fmla="*/ 224472 h 262399"/>
                  <a:gd name="connsiteX4" fmla="*/ 60695 w 564584"/>
                  <a:gd name="connsiteY4" fmla="*/ 254267 h 262399"/>
                  <a:gd name="connsiteX5" fmla="*/ 5 w 564584"/>
                  <a:gd name="connsiteY5" fmla="*/ 1 h 262399"/>
                  <a:gd name="connsiteX6" fmla="*/ 63018 w 564584"/>
                  <a:gd name="connsiteY6" fmla="*/ 49269 h 262399"/>
                  <a:gd name="connsiteX7" fmla="*/ 147744 w 564584"/>
                  <a:gd name="connsiteY7" fmla="*/ 103495 h 262399"/>
                  <a:gd name="connsiteX8" fmla="*/ 237068 w 564584"/>
                  <a:gd name="connsiteY8" fmla="*/ 149756 h 262399"/>
                  <a:gd name="connsiteX9" fmla="*/ 271462 w 564584"/>
                  <a:gd name="connsiteY9" fmla="*/ 163638 h 262399"/>
                  <a:gd name="connsiteX10" fmla="*/ 305856 w 564584"/>
                  <a:gd name="connsiteY10" fmla="*/ 149756 h 262399"/>
                  <a:gd name="connsiteX11" fmla="*/ 395180 w 564584"/>
                  <a:gd name="connsiteY11" fmla="*/ 103494 h 262399"/>
                  <a:gd name="connsiteX12" fmla="*/ 479906 w 564584"/>
                  <a:gd name="connsiteY12" fmla="*/ 49268 h 262399"/>
                  <a:gd name="connsiteX13" fmla="*/ 542920 w 564584"/>
                  <a:gd name="connsiteY13" fmla="*/ 0 h 262399"/>
                  <a:gd name="connsiteX0" fmla="*/ 542920 w 542920"/>
                  <a:gd name="connsiteY0" fmla="*/ 0 h 262400"/>
                  <a:gd name="connsiteX1" fmla="*/ 482229 w 542920"/>
                  <a:gd name="connsiteY1" fmla="*/ 254267 h 262400"/>
                  <a:gd name="connsiteX2" fmla="*/ 271463 w 542920"/>
                  <a:gd name="connsiteY2" fmla="*/ 224472 h 262400"/>
                  <a:gd name="connsiteX3" fmla="*/ 60695 w 542920"/>
                  <a:gd name="connsiteY3" fmla="*/ 254267 h 262400"/>
                  <a:gd name="connsiteX4" fmla="*/ 5 w 542920"/>
                  <a:gd name="connsiteY4" fmla="*/ 1 h 262400"/>
                  <a:gd name="connsiteX5" fmla="*/ 63018 w 542920"/>
                  <a:gd name="connsiteY5" fmla="*/ 49269 h 262400"/>
                  <a:gd name="connsiteX6" fmla="*/ 147744 w 542920"/>
                  <a:gd name="connsiteY6" fmla="*/ 103495 h 262400"/>
                  <a:gd name="connsiteX7" fmla="*/ 237068 w 542920"/>
                  <a:gd name="connsiteY7" fmla="*/ 149756 h 262400"/>
                  <a:gd name="connsiteX8" fmla="*/ 271462 w 542920"/>
                  <a:gd name="connsiteY8" fmla="*/ 163638 h 262400"/>
                  <a:gd name="connsiteX9" fmla="*/ 305856 w 542920"/>
                  <a:gd name="connsiteY9" fmla="*/ 149756 h 262400"/>
                  <a:gd name="connsiteX10" fmla="*/ 395180 w 542920"/>
                  <a:gd name="connsiteY10" fmla="*/ 103494 h 262400"/>
                  <a:gd name="connsiteX11" fmla="*/ 479906 w 542920"/>
                  <a:gd name="connsiteY11" fmla="*/ 49268 h 262400"/>
                  <a:gd name="connsiteX12" fmla="*/ 542920 w 542920"/>
                  <a:gd name="connsiteY12" fmla="*/ 0 h 26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2400">
                    <a:moveTo>
                      <a:pt x="542920" y="0"/>
                    </a:moveTo>
                    <a:lnTo>
                      <a:pt x="482229" y="254267"/>
                    </a:lnTo>
                    <a:cubicBezTo>
                      <a:pt x="433919" y="283516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アーチ 239">
                <a:extLst>
                  <a:ext uri="{FF2B5EF4-FFF2-40B4-BE49-F238E27FC236}">
                    <a16:creationId xmlns:a16="http://schemas.microsoft.com/office/drawing/2014/main" id="{252F3E33-6548-4AE2-85A9-3AF64C756DCB}"/>
                  </a:ext>
                </a:extLst>
              </p:cNvPr>
              <p:cNvSpPr/>
              <p:nvPr/>
            </p:nvSpPr>
            <p:spPr bwMode="auto">
              <a:xfrm>
                <a:off x="2424453" y="4722942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アーチ 240">
                <a:extLst>
                  <a:ext uri="{FF2B5EF4-FFF2-40B4-BE49-F238E27FC236}">
                    <a16:creationId xmlns:a16="http://schemas.microsoft.com/office/drawing/2014/main" id="{976E50C0-986B-44AA-B601-8D37F20D897A}"/>
                  </a:ext>
                </a:extLst>
              </p:cNvPr>
              <p:cNvSpPr/>
              <p:nvPr/>
            </p:nvSpPr>
            <p:spPr bwMode="auto">
              <a:xfrm>
                <a:off x="1840018" y="4722942"/>
                <a:ext cx="326370" cy="326367"/>
              </a:xfrm>
              <a:prstGeom prst="blockArc">
                <a:avLst>
                  <a:gd name="adj1" fmla="val 11369852"/>
                  <a:gd name="adj2" fmla="val 21338581"/>
                  <a:gd name="adj3" fmla="val 1900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二等辺三角形 16">
                <a:extLst>
                  <a:ext uri="{FF2B5EF4-FFF2-40B4-BE49-F238E27FC236}">
                    <a16:creationId xmlns:a16="http://schemas.microsoft.com/office/drawing/2014/main" id="{468F9228-EB15-4E4D-85B9-A7FEC9C0A538}"/>
                  </a:ext>
                </a:extLst>
              </p:cNvPr>
              <p:cNvSpPr/>
              <p:nvPr/>
            </p:nvSpPr>
            <p:spPr bwMode="auto">
              <a:xfrm rot="10800000" flipH="1">
                <a:off x="2150913" y="5219233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F14F70D2-BE97-4EE7-8D3F-4E5A1235EF2E}"/>
                  </a:ext>
                </a:extLst>
              </p:cNvPr>
              <p:cNvGrpSpPr/>
              <p:nvPr/>
            </p:nvGrpSpPr>
            <p:grpSpPr>
              <a:xfrm>
                <a:off x="2491415" y="508492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60FDF136-6E51-49C8-A6B2-01F6E89062E5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EC2AB8E7-1204-4C99-916F-CEB248F6B1F0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60" name="台形 259">
                    <a:extLst>
                      <a:ext uri="{FF2B5EF4-FFF2-40B4-BE49-F238E27FC236}">
                        <a16:creationId xmlns:a16="http://schemas.microsoft.com/office/drawing/2014/main" id="{6E776180-67D8-4F3E-A030-11C8F19D51B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16">
                    <a:extLst>
                      <a:ext uri="{FF2B5EF4-FFF2-40B4-BE49-F238E27FC236}">
                        <a16:creationId xmlns:a16="http://schemas.microsoft.com/office/drawing/2014/main" id="{D5D5B29B-3130-4134-A0CC-D26F0BCB2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925E387-260C-49BB-ACD2-7D7C33EF580D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63" name="四角形: 角を丸くする 262">
                      <a:extLst>
                        <a:ext uri="{FF2B5EF4-FFF2-40B4-BE49-F238E27FC236}">
                          <a16:creationId xmlns:a16="http://schemas.microsoft.com/office/drawing/2014/main" id="{6123BAEC-F368-4535-AC8B-2A77C2F47D63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" name="四角形: 上の 2 つの角を丸める 263">
                      <a:extLst>
                        <a:ext uri="{FF2B5EF4-FFF2-40B4-BE49-F238E27FC236}">
                          <a16:creationId xmlns:a16="http://schemas.microsoft.com/office/drawing/2014/main" id="{DE64D8CE-EFBB-4BDC-95FD-8E2FA6785B5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" name="四角形: 角を丸くする 277">
                      <a:extLst>
                        <a:ext uri="{FF2B5EF4-FFF2-40B4-BE49-F238E27FC236}">
                          <a16:creationId xmlns:a16="http://schemas.microsoft.com/office/drawing/2014/main" id="{4F8155EF-9B3D-4969-999E-90A2E0018E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" name="四角形: 角を丸くする 277">
                      <a:extLst>
                        <a:ext uri="{FF2B5EF4-FFF2-40B4-BE49-F238E27FC236}">
                          <a16:creationId xmlns:a16="http://schemas.microsoft.com/office/drawing/2014/main" id="{3FC6DCC8-DAEC-4221-934B-3DFF9EB573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" name="四角形: 角を丸くする 277">
                      <a:extLst>
                        <a:ext uri="{FF2B5EF4-FFF2-40B4-BE49-F238E27FC236}">
                          <a16:creationId xmlns:a16="http://schemas.microsoft.com/office/drawing/2014/main" id="{1FA86D65-63CE-43B0-B45F-C16BB1FEA5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" name="四角形: 角を丸くする 277">
                      <a:extLst>
                        <a:ext uri="{FF2B5EF4-FFF2-40B4-BE49-F238E27FC236}">
                          <a16:creationId xmlns:a16="http://schemas.microsoft.com/office/drawing/2014/main" id="{7F43BA26-799A-45CC-B28A-FF9C94E8AA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EEF74F6A-7E7A-412F-AC16-8264B3D6A803}"/>
                  </a:ext>
                </a:extLst>
              </p:cNvPr>
              <p:cNvGrpSpPr/>
              <p:nvPr/>
            </p:nvGrpSpPr>
            <p:grpSpPr>
              <a:xfrm flipH="1">
                <a:off x="896658" y="508492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C55797FC-DACE-4E73-A1FA-0C69896D777B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AFC565E3-BEB5-4320-BE39-708BA843392E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49" name="台形 248">
                    <a:extLst>
                      <a:ext uri="{FF2B5EF4-FFF2-40B4-BE49-F238E27FC236}">
                        <a16:creationId xmlns:a16="http://schemas.microsoft.com/office/drawing/2014/main" id="{F07966A7-AD08-4287-99B1-230EF0DF3C0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0" name="楕円 16">
                    <a:extLst>
                      <a:ext uri="{FF2B5EF4-FFF2-40B4-BE49-F238E27FC236}">
                        <a16:creationId xmlns:a16="http://schemas.microsoft.com/office/drawing/2014/main" id="{40498E94-25AA-4D61-8425-B826F81C14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C70A6202-9889-4A9A-BFE2-A17C2FC269CB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52" name="四角形: 角を丸くする 251">
                      <a:extLst>
                        <a:ext uri="{FF2B5EF4-FFF2-40B4-BE49-F238E27FC236}">
                          <a16:creationId xmlns:a16="http://schemas.microsoft.com/office/drawing/2014/main" id="{B1A3B0A8-7E52-46BE-A664-62EBB78C5FA4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3" name="四角形: 上の 2 つの角を丸める 252">
                      <a:extLst>
                        <a:ext uri="{FF2B5EF4-FFF2-40B4-BE49-F238E27FC236}">
                          <a16:creationId xmlns:a16="http://schemas.microsoft.com/office/drawing/2014/main" id="{B8DCB98C-8DD6-4583-A4C6-F9F3700ED30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4" name="四角形: 角を丸くする 277">
                      <a:extLst>
                        <a:ext uri="{FF2B5EF4-FFF2-40B4-BE49-F238E27FC236}">
                          <a16:creationId xmlns:a16="http://schemas.microsoft.com/office/drawing/2014/main" id="{518DC56E-931E-476E-8C45-2B28572E07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5" name="四角形: 角を丸くする 277">
                      <a:extLst>
                        <a:ext uri="{FF2B5EF4-FFF2-40B4-BE49-F238E27FC236}">
                          <a16:creationId xmlns:a16="http://schemas.microsoft.com/office/drawing/2014/main" id="{85F26C9B-D869-441E-B93F-CFB9DABC04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6" name="四角形: 角を丸くする 277">
                      <a:extLst>
                        <a:ext uri="{FF2B5EF4-FFF2-40B4-BE49-F238E27FC236}">
                          <a16:creationId xmlns:a16="http://schemas.microsoft.com/office/drawing/2014/main" id="{BB0E2C98-8213-49E0-B379-CFC0AE896E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7" name="四角形: 角を丸くする 277">
                      <a:extLst>
                        <a:ext uri="{FF2B5EF4-FFF2-40B4-BE49-F238E27FC236}">
                          <a16:creationId xmlns:a16="http://schemas.microsoft.com/office/drawing/2014/main" id="{4431B062-002D-4BE0-8363-DEE8637A10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C5F20C3C-EEC4-4F8C-9E37-3206A39E8376}"/>
                  </a:ext>
                </a:extLst>
              </p:cNvPr>
              <p:cNvSpPr txBox="1"/>
              <p:nvPr/>
            </p:nvSpPr>
            <p:spPr>
              <a:xfrm>
                <a:off x="2749276" y="6055938"/>
                <a:ext cx="722588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</a:t>
                </a: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C9BDD14D-EDE7-4E5F-B994-B2CAC8ABC534}"/>
                  </a:ext>
                </a:extLst>
              </p:cNvPr>
              <p:cNvSpPr txBox="1"/>
              <p:nvPr/>
            </p:nvSpPr>
            <p:spPr>
              <a:xfrm>
                <a:off x="1065159" y="6046365"/>
                <a:ext cx="912742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燃えない</a:t>
                </a: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847C3CCF-A6FD-4453-BA60-C0F28A0E65D2}"/>
                </a:ext>
              </a:extLst>
            </p:cNvPr>
            <p:cNvGrpSpPr/>
            <p:nvPr/>
          </p:nvGrpSpPr>
          <p:grpSpPr>
            <a:xfrm>
              <a:off x="1169611" y="1339140"/>
              <a:ext cx="886772" cy="81340"/>
              <a:chOff x="7208675" y="4662829"/>
              <a:chExt cx="886772" cy="81340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3952285-3A47-4F50-904A-4B8BA7DA6AA3}"/>
                  </a:ext>
                </a:extLst>
              </p:cNvPr>
              <p:cNvSpPr/>
              <p:nvPr/>
            </p:nvSpPr>
            <p:spPr bwMode="auto">
              <a:xfrm>
                <a:off x="7208675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0F74969-BC27-4E72-8D78-761CE70673FB}"/>
                  </a:ext>
                </a:extLst>
              </p:cNvPr>
              <p:cNvSpPr/>
              <p:nvPr/>
            </p:nvSpPr>
            <p:spPr bwMode="auto">
              <a:xfrm>
                <a:off x="7763506" y="4662829"/>
                <a:ext cx="331941" cy="81340"/>
              </a:xfrm>
              <a:custGeom>
                <a:avLst/>
                <a:gdLst>
                  <a:gd name="connsiteX0" fmla="*/ 233757 w 467514"/>
                  <a:gd name="connsiteY0" fmla="*/ 0 h 114562"/>
                  <a:gd name="connsiteX1" fmla="*/ 460460 w 467514"/>
                  <a:gd name="connsiteY1" fmla="*/ 92949 h 114562"/>
                  <a:gd name="connsiteX2" fmla="*/ 467514 w 467514"/>
                  <a:gd name="connsiteY2" fmla="*/ 114562 h 114562"/>
                  <a:gd name="connsiteX3" fmla="*/ 382887 w 467514"/>
                  <a:gd name="connsiteY3" fmla="*/ 94577 h 114562"/>
                  <a:gd name="connsiteX4" fmla="*/ 233757 w 467514"/>
                  <a:gd name="connsiteY4" fmla="*/ 84032 h 114562"/>
                  <a:gd name="connsiteX5" fmla="*/ 84627 w 467514"/>
                  <a:gd name="connsiteY5" fmla="*/ 94577 h 114562"/>
                  <a:gd name="connsiteX6" fmla="*/ 0 w 467514"/>
                  <a:gd name="connsiteY6" fmla="*/ 114562 h 114562"/>
                  <a:gd name="connsiteX7" fmla="*/ 7054 w 467514"/>
                  <a:gd name="connsiteY7" fmla="*/ 92949 h 114562"/>
                  <a:gd name="connsiteX8" fmla="*/ 233757 w 467514"/>
                  <a:gd name="connsiteY8" fmla="*/ 0 h 11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7514" h="114562">
                    <a:moveTo>
                      <a:pt x="233757" y="0"/>
                    </a:moveTo>
                    <a:cubicBezTo>
                      <a:pt x="335669" y="0"/>
                      <a:pt x="423109" y="38327"/>
                      <a:pt x="460460" y="92949"/>
                    </a:cubicBezTo>
                    <a:lnTo>
                      <a:pt x="467514" y="114562"/>
                    </a:lnTo>
                    <a:lnTo>
                      <a:pt x="382887" y="94577"/>
                    </a:lnTo>
                    <a:cubicBezTo>
                      <a:pt x="337050" y="87787"/>
                      <a:pt x="286656" y="84032"/>
                      <a:pt x="233757" y="84032"/>
                    </a:cubicBezTo>
                    <a:cubicBezTo>
                      <a:pt x="180858" y="84032"/>
                      <a:pt x="130464" y="87787"/>
                      <a:pt x="84627" y="94577"/>
                    </a:cubicBezTo>
                    <a:lnTo>
                      <a:pt x="0" y="114562"/>
                    </a:lnTo>
                    <a:lnTo>
                      <a:pt x="7054" y="92949"/>
                    </a:lnTo>
                    <a:cubicBezTo>
                      <a:pt x="44405" y="38327"/>
                      <a:pt x="131845" y="0"/>
                      <a:pt x="2337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34</Words>
  <Application>Microsoft Office PowerPoint</Application>
  <PresentationFormat>A4 210 x 297 mm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pptxe63_ゴミルールを確認する人のイラスト</dc:title>
  <dc:subject>pptxe63_ゴミルールを確認する人のイラスト</dc:subject>
  <dc:creator>でじけろお</dc:creator>
  <cp:revision>1</cp:revision>
  <dcterms:created xsi:type="dcterms:W3CDTF">2018-05-20T00:31:01Z</dcterms:created>
  <dcterms:modified xsi:type="dcterms:W3CDTF">2020-09-06T14:29:04Z</dcterms:modified>
  <cp:version>1</cp:version>
</cp:coreProperties>
</file>